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 пунктуация: как устроено предложение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складываются в смысл, а знаки помогают его прочитать.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восьмикласснику нужны синтаксис и пунктуация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 пунктуация помогают точно выражать мысль, понимать чужие тексты и избегать двусмысленности. В школе они особенно важны в диктантах, сочинениях, изложениях и при разборе предложений.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синтаксис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рассматривает, как из слов строятся словосочетания и предложения. Он объясняет, почему одни слова зависят от других и как эти связи выражаются в речи.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объединяет главное и зависимое слово, а предложение передаёт законченную мысль. Для предложения важны смысловая цельность, интонация и грамматическая связь между словами.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помогает различать простые и сложные конструкции, находить основу высказывания и понимать, как меняется смысл при перестановке слов и изменении формы слова.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74375"/>
            <a:ext cx="252900" cy="252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предложения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член, который называет того или то, о ком или о чём сообщается в предложении. Обычно оно отвечает на вопросы кто? что?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член, который сообщает, что делает подлежащее, каково оно или в каком состоянии находится. Сказуемое показывает основное содержание высказывания.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или две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односоставных предложениях может быть только один главный член. В двусоставных предложениях подлежащее и сказуемое образуют полную грамматическую основу.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 второстепенные члены предложения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работают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создают основу высказывания, а второстепенные уточняют его содержание. Они делают речь точнее, подробнее и выразительнее, не меняя основной мысли.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разбора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называет признак предмета, дополнение обозначает объект действия, а обстоятельство сообщает время, место, причину, цель или способ действия. По ним легче увидеть структуру предложения.
</a:t>
            </a:r>
            <a:endParaRPr lang="en-US" sz="9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предложений по цели высказывания и интонации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цель высказывания связана с окончанием предложения и интонацией.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видами предложения видно и по смыслу, и по знаку в конце. Интонация помогает понять, сообщается факт, задаётся вопрос или выражается побуждение.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классификация предложений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 сложное предложение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предложение имеет одну грамматическую основу. В нём одна основная мысль, даже если в предложении есть несколько второстепенных членов или однородные ряды.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 содержит две и более основы. Его части связаны по смыслу и грамматически, поэтому каждая часть несёт собственное сообщение в составе общего высказывания.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бывают сложносочинёнными, сложноподчинёнными и бессоюзными. Между их частями могут ставиться запятая, точка с запятой, двоеточие или тире.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знак между частями предложения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знак по грамматике и смыслу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предложениях чаще всего ставятся запятые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особенно нужна там, где предложение делится на отдельные смысловые отрезки и нужно точно показать их границы.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запятых связано с внутренним членением предложения. Значит, главный навык — быстро видеть основу и границы смысловых частей.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пунктуации для 8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предложения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относятся к одному и тому же слову и отвечают на один вопрос. Они выполняют одинаковую синтаксическую роль и перечисляют признаки, действия или предметы.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Связывать их можно союзами и, а, но, да, или, а также без союзов. В речи это помогает сделать перечисление более плавным и выразительным.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однородные члены перечисляются без союзов, между ними ставится запятая. Она также нужна при повторяющихся союзах, когда перечисление звучит как ряд отдельных элементов.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союз обычно не требует запятой. Поэтому сначала важно понять, есть ли перечисление и как именно соединены однородные члены между собой.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в диалоге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Маше — с просьбой и улыбкой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Маша, подожди меня у двери! — сказал Антон, торопливо застёгивая рюкзак. Его обращение сразу показывает, к кому он говорит, а короткая реплика делает сцену живой и понятной. В конце слышится лёгкая просьба, а не просто сообщение факта.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«Наверное» и «конечно»: как звучит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Наверное, мы успеем закончить раньше, — заметила Лена, заглядывая в расписание. Слово «наверное» выражает неуверенность, а интонация помогает услышать осторожный тон. Рядом можно представить собеседника, который кивает и ждёт продолжения разговора.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Ах! Удивление в одном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Ах! Как красиво сегодня в парке! — воскликнула девочка, остановившись у аллеи. Междометие передаёт сильное чувство и сразу выделяется в речи. Такая короткая реакция хорошо подходит для иллюстрации: на лице — удивление, в реплике — живое чувство.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оформляется прямая речь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передаёт чужие слова без изменений, поэтому в ней сохраняются вопросительные, восклицательные и другие знаки. Обычно она заключена в кавычки и отделяется от слов автора по правилам пунктуации.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автора стоят перед прямой речью, после них чаще ставится двоеточие. Когда слова автора идут после цитаты, оформление меняется: перед ними обычно ставится тире, а внутри прямой речи сохраняется завершённость высказывания.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автора разрывают прямую речь, пунктуация помогает показать, где речь продолжается. В таких конструкциях особенно важно не потерять смысловые границы и точно передать, кто именно говорит.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знаки препинания и их функции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работают не изолированно: их выбор зависит от типа предложения и смысла связи между частями.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школьных текстах требуется запятая, но двоеточие и тире особенно важны для пояснения и противопоставления.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«Синтаксис и пунктуация»; условное сопоставление функций для наглядности.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нужна чаще других знаков, потому что она отделяет многие смысловые части предложения и помогает избежать путаницы при чтении.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школьной темы «Синтаксис и пунктуация».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случаев её постановки рассматриваются в этой теме.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и тире в школьных примерах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школьник видит, что вторая часть раскрывает смысл первой. Тогда ставится двоеточие: после обобщающего слова, перед перечислением или перед прямой речью.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и противопоставление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внимание переходит к отношениям между частями. Если вторая часть показывает результат, резкий поворот мысли или противопоставление, уместно тире.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связки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последнем шаге проверяют, нет ли пропущенного сказуемого или особого интонационного выделения между подлежащим и сказуемым. В таких случаях тоже помогает тире.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пунктуационные ошибки восьмиклассников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затруднения, правило и исправление на коротких примерах.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 с отдельным знаком, а с неверным анализом структуры предложения и смысловых отношений.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по школьной теме; формулировки обобщены по учебным заданиям.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пунктуационной проверки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 школьному разбору предложения: от общего смысла к выбору знака.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знаки препинания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услышать, где мысль продолжается, а где заканчивается. Паузы, логическое ударение и изменение тона подсказывают, нужен ли в конце точка, вопросительный или восклицательный знак.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предложение читают вслух, интонационная линия часто совпадает с границами частей. Поэтому при разборе полезно не только смотреть на слова, но и произносить фразу, чтобы точнее выбрать знак.
</a:t>
            </a:r>
            <a:endParaRPr lang="en-US" sz="9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смысл предложения связан со знаком препинания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смысл можно передать разными конструкциями: короткой фразой, перечислением, пояснением или сложным предложением.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выбирается не по памяти, а по связи между смыслом, строением и интонацией предложения.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учебной теме «Синтаксис и пунктуация».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 пунктуация делают речь точной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понимаем строение предложения, знаки препинания становятся понятными и логичными. Это помогает читать внимательнее, писать без ошибок и точно выражать мысли в устной и письменной речи.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2026-05-21T14:36:03Z</dcterms:created>
  <dcterms:modified xsi:type="dcterms:W3CDTF">2026-05-21T14:36:03Z</dcterms:modified>
</cp:coreProperties>
</file>