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Сулла: Первый военный диктатор Рима — общий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Луций Сулла — влиятельный римский полководец и реформатор, изменивший историю Рима.
</a:t>
            </a:r>
            <a:endParaRPr lang="en-US" sz="4359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I века до н.э. Рим столкнулся с внутренними разногласиями между политическими группами и экономическими трудностями. Военачальники росли в влиянии, ослабляя традиционные институты республики и открывая путь новым лидерам.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и борьба за власть в Римской республике
</a:t>
            </a:r>
            <a:endParaRPr lang="en-US" sz="2543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в аристократической семье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Сулла родился в 138 году до н.э. в знатном, но обедневшем римском доме. Несмотря на потерю богатства, семья сохранила влиятельные связи и традиции благородства.
</a:t>
            </a:r>
            <a:endParaRPr lang="en-US" sz="127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интересы молодого Суллы
</a:t>
            </a:r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 классическое образование, Сулла увлекался литературой и философией, что сформировало его мышление и подход к государственным делам.
</a:t>
            </a:r>
            <a:endParaRPr lang="en-US" sz="1317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военной карьеры в Северной Африке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слава пришла к нему после участия в Югуртинской войне, где он проявил смелость и талант стратега, заслужив признание командования.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и становление Суллы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ранних военных походов Суллы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Суллы в кампании против Югурты, где он лично захватил врага Рима.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107–105 гг. до н.э.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Союзнической войне, где показал решительность и получил первый военный триумф.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91–88 гг. до н.э.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авторитета среди солдат и командиров, развитие стратегических навыков.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военного опыта
</a:t>
            </a:r>
            <a:endParaRPr lang="en-US" sz="1469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слава стала базой для начала политической карьеры и укрепления позиций в Риме.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политического влияния
</a:t>
            </a:r>
            <a:endParaRPr lang="en-US" sz="11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похода на Рим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Сулла выступил с армией, чтобы оспорить передачу командования в войне с Митридатом Гаю Марию. Этот шаг стал необычен для римских военачальников и нарушил старые традиции.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римской политической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армия влияла на внутренние дела республики, что обозначило новую эру борьбы за власть и начало эпохи гражданских войн.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поход Суллы на Рим — прорыв истории
</a:t>
            </a:r>
            <a:endParaRPr lang="en-US" sz="23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началась между сторонниками Суллы и Марием, разделяя Рим на два лагеря и углубляя политический кризис.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Сулла возвращается к власти через гражданскую войну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Вернувшись с мощной армией в 83—82 гг. до н.э., он одержал победу в ряде сражений, подавив оппозицию в столице.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Силой оружия Сулла установил свою власть и начал масштабные изменения в римском государстве.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87 году до н.э. Сулла временно покинул Рим, сосредоточившись на сборе новых сил в провинциях.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87 по 85 гг. до н.э. Сулла воевал с Митридатом VI, одержав решающие победы при Херонее и Орхомене.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победы укрепили его авторитет как опытного полководца и обеспечили контроль над Восточными провинциями Рима.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кампании он вернулся домой с лояльной армией, готовой поддержать его политическую позицию.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Суллы в восточной кампании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82 году до н.э. Сулла стал диктатором без ограничения срока благодаря специальному закону.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предоставила Сулле неограниченные по времени диктаторские полномочия, что стало уникальным прецедентом.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95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lex Valeria
</a:t>
            </a:r>
            <a:endParaRPr lang="en-US" sz="6959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историки Аппиан, Плутарх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299672"/>
            <a:ext cx="4151400" cy="2448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демонстрирует уникальную полноту властных прерогатив Суллы по сравнению с предшественниками.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Сулла обладал беспрецедентной властью, выходящей за рамки кризисного управления.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полномочия Суллы как диктатора
</a:t>
            </a:r>
            <a:endParaRPr lang="en-US" sz="2915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исследования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2000 представителей высших классов лишили жизни, что вызвало страх и подавление оппозиции.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Проскрипции — инструмент террора Суллы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82 году до н.э. были опубликованы списки врагов государства, предупреждающие, что их смерть не будет наказуема законом.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Имущество казнённых конфисковывалось и передавалось сторонникам Суллы, укрепляя его политическую позицию.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реформы Суллы: изменение структуры власти
</a:t>
            </a:r>
            <a:endParaRPr lang="en-US" sz="2109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Сулла значительно расширил состав сената, увеличив число сенаторов до 600, чтобы усилить представительство аристократических семей и закрепить влияние знати в управлении государством.
</a:t>
            </a:r>
            <a:endParaRPr lang="en-US" sz="1386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укрепил роль сената, ограничил полномочия народных трибунов, лишив их права блокировать решения и предлагать законы, что уменьшило влияние плебейских представителей.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была чётко закреплена последовательность обязанностей в курсе хонорум — продвижение по политическим должностям стало более структурированным и обязательным.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Суллы усилили аристократические круги, поддержав верхушку общества, закрепив её власть и включив способы контроля за налогами и судопроизводством через сенат.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3965" y="1068000"/>
            <a:ext cx="2991369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привилегии и ограничения трёх главных римских магистратур, выделяя неограниченную власть диктатора в сравнении с другими должностями.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Суллы сделали диктатуру самой властной и самостоятельной должностью в Риме, значительно превосходя власть консула и трибуна.
</a:t>
            </a:r>
            <a:endParaRPr lang="en-US" sz="1417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власти: диктатор, консул, трибун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источники периода Республики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политики Суллы на провинции и население Италии
</a:t>
            </a:r>
            <a:endParaRPr lang="en-US" sz="2104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Суллы затронули распределение земли: около 120 тысяч ветеранов получили участки в Италии, что способствовало укреплению их положения и созданию новых поселений.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перераспределение вызвало недовольство среди старожилов и коренного населения, так как оно усилило имущественное неравенство и способствовало социальным напряжениям в провинциях.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Диктатура легализовала применение насилия в политике, что позволило военным вмешиваться в государственные дела и закрепило роль армии в управлении.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диктатуры Суллы для Республики
</a:t>
            </a:r>
            <a:endParaRPr lang="en-US" sz="2716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республиканские устои были подорваны, что ослабило институты и создало условия для будущих конфликтов и новых гражданских войн.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Авторитарные методы Суллы превратились в инструмент разрешения политических споров, изменив представления о власти и легитимности правления в Риме.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Сулла получил хорошее образование, интересовался литературой и философией, что повлияло на его мудрое стратегическое мышление. Вместе с этим он вел аскетичный образ жизни, избегая излишеств.
</a:t>
            </a:r>
            <a:endParaRPr lang="en-US" sz="1539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Суллы: черты характера и мировоззрение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Образованный и строгий аристократ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проявлял крайнюю жестокость к врагам, был решительным и волевым лидером, не боялся принимать резкие решения, что делало его опасным и непредсказуемым в политике.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Жестокость и решительность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Изначально поддержка реформ шла от верхних слоёв, однако со временем недовольство средних и низших классов росло, что отражается в снижении доверия.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постепенную потерю доверия общества к Сулле из-за последствий его реформ и авторитарных методов, отражая сложность политических изменений.
</a:t>
            </a:r>
            <a:endParaRPr lang="en-US" sz="1523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Римской республики и современный анализ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отношения общества к Сулле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и главным соперником Суллы был Гай Марий — влиятельный полководец, с которым шли ожесточённые политические и военные столкновения, включая гражданскую войну за контроль над Римом.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враги и соперники Суллы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Востоке главным противником стал царь Понта Митридат VI Евпатор, с которым Сулла вёл сложную войну, одержав решающие победы и укрепив свою репутацию полководца.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Сулла усилил роль армии в политической жизни Рима, превратив военную силу в ключевой фактор власти и влияния в государстве.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диктатура задала образец для решения кризисных ситуаций через концентрацию власти, что позднее использовали Цезарь и другие лидеры.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практики Суллы подготовили переход к имперскому управлению, изменив традиционные республиканские устои и укрепив авторитарные тенденции.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и влияние Суллы на Рим
</a:t>
            </a:r>
            <a:endParaRPr lang="en-US" sz="26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Помпей использовал опыт Суллы в укреплении личной власти и влияния армии для политического давления на Сенат и народ.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диктатуры Суллы на последующих лидеров
</a:t>
            </a:r>
            <a:endParaRPr lang="en-US" sz="2118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Юлий Цезарь в своей диктатуре развил идеи Суллы, применяя концентрацию власти и политические реформы для трансформации римской системы управления.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Суллы служило оправданием авторитаризма, что влияло на характер последующих конфликтов и борьбу за власть в поздней Республике.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Красс опирался на созданные Суллой институты и методы политического устрашения для укрепления своей позиции в римской элите.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4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Сулла: ключевая фигура в становлении римской диктатуры
</a:t>
            </a:r>
            <a:pPr algn="ctr" indent="0" marL="0">
              <a:lnSpc>
                <a:spcPct val="100000"/>
              </a:lnSpc>
              <a:buNone/>
            </a:pPr>
            <a:r>
              <a:rPr lang="en-US" sz="16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Диктатура Суллы изменила Рим, укрепив авторитаризм и введя реформы, которые стали фундаментом для последующих лидеров, демонстрируя опасность и последствия сосредоточения власти.
</a:t>
            </a:r>
            <a:endParaRPr lang="en-US" sz="404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2026-05-10T12:02:44Z</dcterms:created>
  <dcterms:modified xsi:type="dcterms:W3CDTF">2026-05-10T12:02:44Z</dcterms:modified>
</cp:coreProperties>
</file>