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упрощать выражения без ошибок в знаках и степенях.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работать с многочленами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нужны на уроках алгебры, помогают решать уравнения и преобразовывать формулы, а также встречаются в задачах на периметр, площадь, стоимость, скорость и расстояние.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внутри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 — это отдельная часть многочлена, например 3x, 2a² или −5mn. Если одночлен не содержит букву, он называется свободным членом.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многочлена помогает быстрее находить похожие части, правильно раскрывать скобки и получать более короткую запись ответа без потери смысла выражения.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знаками сложения или вычитания. В нём могут быть числа, буквы и степени, которые вместе образуют одно выражение.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относятся, например, 3x+5, 2a²−a+7 и 4m−3n+1. В таких записях удобно сразу видеть отдельные части, которые можно сравнивать и преобразовывать.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одинаковые буквы в одинаковой степени. Например, 3x и −8x можно объединить, потому что их буквенная часть совпадает полностью.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2a² и 5a² являются подобными, а 2x и 2x² — нет. Различие в показателе степени делает слагаемые разными, даже если буква одна и та же.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должны совпадать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слагаемые подобные, складывают или вычитают только их числовые коэффициенты. Буквенная часть при этом остаётся без изменений и переходит в ответ.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можно менять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или степень отличаются, такие члены нельзя складывать. Поэтому 7mn и −mn подходят для объединения, а 2x и 2x² — нет.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не объединяют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многочленов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примере выражения (3x+2)+(5x−7).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8" y="357420"/>
            <a:ext cx="3720809" cy="294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 на примере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члены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объединяют члены с одинаковой степенью. В примере 3x² и 5x² дают 8x², потому что у них совпадает буквенная часть и показатель степени.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члены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члены с x: 2x−7x=−5x. Здесь важно внимательно работать со знаками, чтобы не потерять отрицательный результат.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члены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складывают числа без букв: −1+4=3. Такой шаг завершает преобразование и помогает записать многочлен в более коротком и удобном виде.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многочленов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многочлен переписывают без изменений. Он служит основой для дальнейшего преобразования выражения.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Оставить первый многочлен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объединяют подобные слагаемые и получают упрощённую запись ответа.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Привести подобные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вторым многочленом стоит минус, поэтому у каждого его члена меняется знак на противоположный.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Раскрыть скобки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со знаками при раскрытии скобок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раскрытия скобок при вычитании многочленов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основная работа происходит на этапе смены знаков, а затем выражение сокращается за счёт объединения одинаковых членов.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минус перед скобками относится ко всем членам внутри, поэтому внимательность к знакам решает исход преобразования.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30" y="3429058"/>
            <a:ext cx="422141" cy="4824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34482"/>
            <a:ext cx="471600" cy="47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580" y="3429058"/>
            <a:ext cx="422141" cy="4824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803" y="1820906"/>
            <a:ext cx="422141" cy="48244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9703" y="1820906"/>
            <a:ext cx="422141" cy="48244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коэффициенте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чисел легко ошибиться в знаке или в результате, особенно если рядом стоят отрицательные числа. Полезно отдельно проверять каждый коэффициент.
</a:t>
            </a:r>
            <a:endParaRPr lang="en-US" sz="1059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подставить простое число и не сравнить ответы, ошибку можно не заметить. Проверка помогает быстро увидеть несоответствие в знаке или коэффициенте.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степенях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иногда не замечают различие между x и x². Из-за этого многочлен записывается неправильно, хотя внешне выражение кажется почти одинаковым.
</a:t>
            </a:r>
            <a:endParaRPr lang="en-US" sz="1075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минуса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изменить знаки у всех членов второго многочлена. Из-за этого весь ответ становится неверным, даже если дальнейшие вычисления выполнены правильно.
</a:t>
            </a:r>
            <a:endParaRPr lang="en-US" sz="117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члены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складывают разные части выражения, например x и x². Такие слагаемые нельзя объединять, потому что их буквенная часть и степень не совпадают.
</a:t>
            </a:r>
            <a:endParaRPr lang="en-US" sz="11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сложения и вычитания на 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сложения и вычитания многочленов
</a:t>
            </a:r>
            <a:endParaRPr lang="en-US" sz="969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работают одинаковые члены при сложении и вычитании многочленов.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объединяются одинаковые члены, а при вычитании второй многочлен нужно записать с противоположными знаками.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выражения со скобками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шаге выражение читают как единое целое и убирают скобки, сохраняя все знаки. В примере важно не потерять минус перед вторыми скобками, иначе дальнейшее преобразование даст неверный ответ.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исходной записи к раскрытым скобкам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сразу видно, какие слагаемые можно соединить. Члены с y складываются отдельно, затем собираются члены с x, а свободные числа образуют последнюю группу. Так получается короткая и аккуратная запись результата.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одинаковые части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многочленов перед вычислением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степени — сначала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многочлен по убыванию степеней, похожие члены сразу оказываются рядом. Это ускоряет вычисления и помогает не пропустить слагаемое, которое можно объединить с другим.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 рядом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выражении есть несколько букв, полезно сгруппировать одинаковые буквенные части вместе. Тогда проще сравнивать степени, находить подобные слагаемые и избегать путаницы между x, x2 и свободным членом.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в конце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буквы удобно ставить последним. Такая запись делает структуру многочлена понятной, а при сложении и вычитании сразу видно, какие части относятся к буквенным, а какие — к числовым.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 знаках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помогает быстрее проверять результат после раскрытия скобок. Когда выражение оформлено одинаково, легче заметить пропущенный минус, неверный коэффициент или неподобные члены.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после преобразования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проверки многочлена подстановкой простого числа.
</a:t>
            </a:r>
            <a:endParaRPr lang="en-US" sz="16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и вычитаются коэффициенты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«Сложение и вычитание многочленов»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знак перед числом может изменить результат сильнее, чем само число. Это особенно важно при объединении коэффициентов у подобных слагаемых.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 ведут себя по-разному, поэтому при сложении многочленов нужно внимательно следить за знаками каждого члена.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одночленов внутри многочлена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подобные члены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Объединять можно лишь те одночлены, у которых совпадают буквенная часть и степень. Именно поэтому 4x и x можно сложить, а x и x2 — нельзя.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должна быть аккуратной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важно проверить, что каждый член записан без ошибки в знаке и степени. Это помогает сохранить правильный вид многочлена и избежать неверного ответа.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члены не смешиваются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одночленов разные буквы или показатели степени, они остаются отдельными частями выражения. Так сохраняется точный смысл записи и не происходит лишнего упрощения.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изменяются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или вычитании одинаковых одночленов меняются только числа перед буквами. Буквенная часть и степень сохраняются, поэтому 2a2 + 5a2 превращается в 7a2.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Мини-сборник примеров для тренировки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короткие выражения и их упрощённый вид. Все примеры решаются одинаково: сначала раскрываются скобки, затем объединяются подобные члены.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работает один и тот же алгоритм: раскрытие скобок, затем приведение подобных членов. Это делает решения короткими и удобными для 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447288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306" y="1841844"/>
            <a:ext cx="457538" cy="52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 на геометрию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как неизвестное число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вида 3x+2 показывают, что буква может обозначать ещё не найденное число. Это помогает решать задачи, где ответ зависит от условия и должен быть записан в общем виде.
</a:t>
            </a:r>
            <a:endParaRPr lang="en-US" sz="1352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недостающей части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удобно, когда нужно узнать площадь или длину неизвестного участка. Тогда из целого выражения вычитают известную часть и получают нужный результат.
</a:t>
            </a:r>
            <a:endParaRPr lang="en-US" sz="1388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частей фигуры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многочлены помогают складывать площади отдельных частей. Если каждая часть выражена через переменную, общая площадь находится простым объединением подобных слагаемых.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 выражением со скобками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разбора выражения со скобками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 все шаги одинаково сложны. Больше всего внимания требует раскрытие скобок, потому что именно здесь чаще всего теряются знаки.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ответственный этап — раскрытие скобок, а проверка завершает работу и снижает риск ошибки в ответе.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518319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запомнить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730167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считаются только те слагаемые, у которых совпадают и буквы, и степень. Если хотя бы один из этих признаков отличается, члены складывать нельзя.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552516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буквенную часть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369861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второго многочлена каждый его член получает противоположный знак. Это правило нужно выполнять для всех слагаемых внутри скобок без исключения.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192209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раскрывай внимательно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009554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 всегда сводится к работе с подобными членами. Неподобные части остаются в записи отдельно, чтобы сохранить точность выражения.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2831903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 только похожие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3649248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без букв тоже участвуют в действиях. Их складывают или вычитают отдельно, а затем записывают в итоговом многочлене с нужным знаком.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3471597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свободные члены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5056550" y="4288942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порядок членов помогает быстрее увидеть структуру выражения и заметить ошибку. Особенно полезно располагать слагаемые по убыванию степеней.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5056550" y="4111291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форму записи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914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6200" y="824700"/>
            <a:ext cx="4324200" cy="17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 — шаг к уверенной алгебре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12950" y="2896550"/>
            <a:ext cx="3956100" cy="15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Освоив подобные слагаемые, раскрытие скобок и проверку результата, можно уверенно упрощать выражения. Эти навыки становятся основой для решения уравнений, задач и более сложных преобразований.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2026-05-30T00:11:12Z</dcterms:created>
  <dcterms:modified xsi:type="dcterms:W3CDTF">2026-05-30T00:11:12Z</dcterms:modified>
</cp:coreProperties>
</file>