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экономики в жизни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формирует благосостояние, занятость и качество жизни людей.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затрагивает семейный бюджет, работу предприятий, цены, налоги и доступность важных услуг. От решений домохозяйств, бизнеса и государства зависит, как распределяются ресурсы и насколько комфортной становится жизнь каждого человека.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и необходимость выбора
</a:t>
            </a:r>
            <a:endParaRPr lang="en-US" sz="2548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труд, капитал, предпринимательские способности и информация нужны для производства, но их всегда меньше, чем потребностей общества. Поэтому ресурсы приходится распределять между разными вариантами использования.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выбор означает отказ от других возможностей. Если государство или семья направляют средства на один проект, они не могут одновременно использовать их для другой цели в полном объёме.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издержки показывают, чем именно приходится жертвовать при принятии решения. Это понятие помогает сравнивать варианты и выбирать наиболее рациональный способ использования ограниченных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экономика распределяет ограниченные ресурсы
</a:t>
            </a:r>
            <a:endParaRPr lang="en-US" sz="254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связан с другими через обмен ресурсами, товарами и денежными потоками.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 строится на взаимной зависимости трёх участников экономики, а баланс их потоков поддерживает хозяйственную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кругового движения ресурсов и доходов в экономике, 2025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на рынке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предлагают труд и получают доходы в виде заработной платы, а также других выплат. Их возможности зависят от образования, квалификации, профессии и уровня занятости.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потребительский выбор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как 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Покупательские решения семей формируют спрос на товары повседневного спроса и длительного пользования. Через этот выбор меняются масштабы торговли, сферы услуг и производства.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участники экономики связаны между собой через доходы, расходы и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домохозяйств, фирм, государства и банков образует круговорот доходов и расходов, от которого зависят стабильность экономики и уровень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функций экономических агентов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агенты и их функции
</a:t>
            </a:r>
            <a:endParaRPr lang="en-US" sz="23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рынок координирует участников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отражает, сколько товара люди готовы купить при разных ценах. Он показывает, какие товары и в каком объёме действительно нужны потребителям.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показывает, сколько продукции производители готовы вывести на рынок. Оно зависит от издержек, технологий, доступности ресурсов и ожидаемой выгоды.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соединяет интересы покупателей и продавцов. Она помогает согласовать объёмы спроса и предложения без постоянного прямого управления со стороны государства.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побуждает снижать издержки, улучшать качество и расширять выбор. В результате рынок становится более гибким и эффективным для потребителя.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Спрос, предложение и равновесная цена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рынка меняется, если изменяются доходы, вкусы, издержки или налоги.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равновесия показывает цену, при которой интересы покупателей и продавцов совпадают; отклонения создают дефицит или избыток.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спроса и предложения, 2025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экономике нужны цены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сообщает, насколько товар редок и востребован. Если продукт становится дефицитным, его стоимость обычно растёт и побуждает участников искать замену или экономить.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производителей цена служит ориентиром: она помогает решить, расширять ли выпуск, менять ли технологию или сокращать производство, если выпуск становится невыгодным.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распределяет ограниченные товары между покупателями. При одинаковом спросе больше возможностей получить товар у тех, кто готов заплатить предложенную стоимость.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рыночной экономике ценовые сигналы связывают миллионы решений. Благодаря им ресурсы переходят туда, где они могут быть использованы наиболее эффективно.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потребности к общественному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личные решения формируют экономический цикл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участвует в экономике не только как сборщик налогов, но и как организатор общественно важных услуг: оно финансирует школы, больницы, дороги, оборону и поддержку уязвимых групп населения.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законы, контроль за конкуренцией и правила для рынка труда государство задаёт рамки экономической деятельности, снижает риски злоупотреблений и помогает поддерживать устойчивость хозяйственной системы.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 экономике: регулирование и социальная защита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государственных расходов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статьи бюджета отражают долгосрочные приоритеты: от человеческого капитала до безопасности и качества городской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расходы обычно приходятся на социальную сферу; именно она сильнее всего влияет на повседневную жизнь граждан.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презентации, без привязки к конкретному бюджету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уровень жизни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означает увеличение выпуска товаров и услуг, чаще всего измеряемое через динамику валового внутреннего продукта и расширение занятости в разных отраслях.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 себе рост не гарантирует улучшения жизни: если доходы распределяются неравномерно, а цены растут быстрее заработков, ощущение благополучия может не измениться.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оценивать не только темпы роста, но и его качество — устойчивость, доступность благ, развитие инфраструктуры и реальные возможности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экономического роста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усиливают друг друга: без кадров, правил и инвестиций даже сильные технологии дают лишь краткосрочный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результативен комплексный подход: рост устойчив, когда одновременно развиваются капитал, знания, технологии и институты.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презентации, без привязки к статистическим данным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безработица и экономическая нестабильность
</a:t>
            </a:r>
            <a:endParaRPr lang="en-US" sz="2311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делает деньги менее ценными: при росте цен семьи могут купить меньше товаров и услуг даже при прежнем номинальном доходе.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лишает людей заработка, сокращает потребительский спрос и уменьшает поступления в бюджет, что ослабляет возможности государства.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затяжная инфляция и длительная безработица: они подрывают доверие, усиливают социальное напряжение и снижают реальные доходы населения.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нарушает работу предприятий, тормозит инвестиции и сокращает объёмы торговли, создавая цепную реакцию в разных отраслях.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проблемы и их последствия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проблем, их причин и способов смягчения.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взаимосвязаны: ослабление одной сферы быстро отражается на остальных, поэтому меры должны быть согласованными и долгосрочными.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теме, без использования статистических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экономику и повседневную жизнь
</a:t>
            </a:r>
            <a:endParaRPr lang="en-US" sz="239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без очереди
</a:t>
            </a:r>
            <a:pPr algn="ctr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коммерция превратила обычную покупку в быстрый цифровой процесс: заказ, оплата и доставка теперь часто происходят без визита в магазин. На изображении уместны экран каталога, корзина заказа и терминал онлайн-платежа.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алгоритм помогает работать
</a:t>
            </a:r>
            <a:pPr algn="ctr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аналитические сервисы берут на себя рутинные операции: сортируют данные, распознают запросы клиентов и помогают принимать решения. Для иллюстрации подойдут панели с графиками, цифровые интерфейсы и рабочее место специалиста.
</a:t>
            </a:r>
            <a:endParaRPr lang="en-US" sz="1035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нового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современных производствах автоматизация повышает точность и скорость, а также снижает число ошибок в повторяющихся операциях. Визуально это можно показать через роботизированную линию, сенсорные экраны и систему контроля качества.
</a:t>
            </a:r>
            <a:endParaRPr lang="en-US" sz="11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экономика влияет на разные сферы общества
</a:t>
            </a:r>
            <a:endParaRPr lang="en-US" sz="267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экономические решения одновременно отражаются на цене проезда, доступности кружков, качестве лечения и возможностях семейных расходов.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экономика, тем шире доступ к услугам и тем выше качество повседневной жизни в разных сферах.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презентации, без привязки к конкретной стране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выбора к общественному благополучию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как цепочка взаимосвязей между решениями семьи, бизнеса и результатами для общества.
</a:t>
            </a:r>
            <a:endParaRPr lang="en-US" sz="24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объединяет личные решения и общественный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определяет, как создаются блага, распределяются доходы и развиваются общественные услуги; поэтому ответственное поведение государства, бизнеса и граждан напрямую формирует качество жизни и будущее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2026-05-25T13:21:57Z</dcterms:created>
  <dcterms:modified xsi:type="dcterms:W3CDTF">2026-05-25T13:21:57Z</dcterms:modified>
</cp:coreProperties>
</file>