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основные понятия и значение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двух родителей и обеспечивает разнообразие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полового размножения
</a:t>
            </a:r>
            <a:endParaRPr lang="en-US" sz="175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появился свыше миллиарда лет назад и распространился среди животных, растений и грибов, обеспечивая эволюционные преимущества за счёт обмена генетической информацией.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половое размножение?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это процесс создания новых организмов путём слияния половых клеток от двух родителей, что приводит к формированию уникального генетического набора у потомства.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этого процесса происходит обмен и рекомбинация генов, что способствует возникновению разнообразия наследственных признаков у особей.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организмов половой способ важен для постоянного обновления генного фонда и адаптации вида к окружающей среде.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крупная неподвижная клетка, содержащая большое количество питательных веществ для поддержки развития зародыша.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гораздо меньше, обладает жгутиком, обеспечивающим подвижность и способность достигать яйцеклетки.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Обои типа гамет содержат гаплоидный набор хромосом, что обеспечивает нормальное восстановление хромосомного числа в потомстве.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размерам и функциям гамет обеспечивают эффективное оплодотворение у большинства животных и растений.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гамет: яйцеклетка и сперматозоид
</a:t>
            </a:r>
            <a:endParaRPr lang="en-US" sz="234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образования гамет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у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мужских половых клеток начинается с клеток-предшественников и завершается формированием подвижных сперматозоидов после нескольких этапов деления и созревания.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Овогенез и развитие яйцеклеток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женских гамет включает выделение одной крупной яйцеклетки из нескольких клеток, обеспечивая достаточный запас ресурсов для будущего эмбриона.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у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микроспорогенез и мегаспорогенез отвечают за формирование мужских и женских гамет соответственно, проходя через стадии мейоза и дифференцировки.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образования гамет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ключ к разнообразию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сокращает число хромосом в клетке вдвое, превращая диплоидные клетки в гаплоидные гаметы с уникальным набором генов.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фазе мейоза происходит кроссинговер — обмен фрагментами между гомологичными хромосомами для усиления генетического разнообразия.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формируются четыре генетически различающиеся гаметы, что способствует адаптации и эволюционному прогрессу видов.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и бесполое размножение: преимущества и недостатки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медленнее, но создаёт разнообразие, необходимое для выживания в изменяющихся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полового размножения обеспечивает более высокую адаптивность по сравнению с бесполым.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43311"/>
            <a:ext cx="4724400" cy="1591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форме и размере гамет обусловливают разнообразие способов размножения и адаптацию видов.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способы полового размножения и их особенности у разных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полового размножения в природе
</a:t>
            </a:r>
            <a:endParaRPr lang="en-US" sz="262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это развитие нового организма из неоплодотворённой яйцеклетки, встречается у некоторых насекомых и рептилий, например у пчёл и ящериц.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потомство генетически копирует мать, процесс считается формой полового размножения, поскольку включает гаметы и механизмы генетической передачи.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как исключительная форма
</a:t>
            </a:r>
            <a:endParaRPr lang="en-US" sz="249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размножения в эволюции
</a:t>
            </a:r>
            <a:endParaRPr lang="en-US" sz="2532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увеличивает генетическое разнообразие, создавая условия для естественного отбора и адаптации видов к изменениям среды.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 к новым условиям повышает выживаемость и успешность в природном отборе разнообразных генетических комбинаций.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половым размножением демонстрируют большую устойчивость к болезням и внешним угрозам благодаря вариативности генотипов.
</a:t>
            </a:r>
            <a:endParaRPr lang="en-US" sz="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невидимый переносчик пыльцы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злаков опыление происходит благодаря ветру. Легкая пыльца разносится на большие расстояния, помогая растениям успешно размножаться без помощи животных.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их роль в опылении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и бабочки привлекаются яркими цветами и ароматом растения. Нектар служит наградой, а при путешествии между цветками насекомые переносят пыльцу к квиткам.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Самопыление: что это и зачем нужно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способны опылиться самостоятельно. Этот способ обеспечивает размножение там, где отсутствуют опылители или условия ограничены.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у растений: способы и примеры
</a:t>
            </a:r>
            <a:endParaRPr lang="en-US" sz="24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внутреннее и внешнее
</a:t>
            </a:r>
            <a:endParaRPr lang="en-US" sz="2559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внутри организма и характерно для млекопитающих, птиц и рептилий, обеспечивая дополнительную защиту зародышам.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встречается у рыб и амфибий, где гаметы сливаются во внешней среде, что требует выделения большого количества половых клеток.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слияния гамет у внутреннего оплодотворения обеспечивает защиту и повышает шансы развития эмбриона до зрелого состояния.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обеспечивает быстрое производство потомства, но требует большой энергетической отдачи и зависит от условий окружающей среды.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обеспечивают эволюционную гибкость, а недостатки ограничивают скорость размножения, создавая баланс в природных популяциях.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Биология. Учебник для средней школы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полового размножения
</a:t>
            </a:r>
            <a:endParaRPr lang="en-US" sz="2004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преимущества и недостатки полового размножения. Она демонстрирует, почему этот способ так широко распространён в природе.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животных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животных существуют раздельнополые особи с внутренним или внешним оплодотворением, что определяет разнообразие форм размножения.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широко распространено у амфибий, например у лягушек, где половые клетки сливаются в водной среде.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встречается у дождевых червей и других животных, повышая шансы размножения при низкой плотности популяции.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 в жизненном цикле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происходит чередование спорофита и гаметофита — бесполого и полового поколений. Это помогает растению успешно развиваться и размножаться.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полового размножения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фаза включает образование гамет, которые сливаясь, создают новую особь. Такой цикл обеспечивает выживание вида и его распространение в природе.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жизненного развития у растений
</a:t>
            </a:r>
            <a:endParaRPr lang="en-US" sz="2715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влияние полового размножения на здоровье видов
</a:t>
            </a:r>
            <a:endParaRPr lang="en-US" sz="1695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Сортовое разнообразие у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сортов культурных растений уменьшает риск массовых заболеваний грибков и бактерий, обеспечивая стабильный урожай.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инфекциям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животных генетическое различие помогает появлению особей, устойчивых к болезням, снижая вероятность распространения эпидемий.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способностей организмов благодаря половому размножению способствует устойчивости экосистем и их способности преодолевать стрессовые факторы.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рыб, например у морских окуней и рыб-клоунов, смена пола происходит в течение жизни, что помогает оптимизировать соотношение полов в популяции.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регулируются социальными обстоятельствами или возрастом, повышая шансы выживания и успешного размножения в изменяющейся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Нетипичные формы: смена пола и половое размножение
</a:t>
            </a:r>
            <a:endParaRPr lang="en-US" sz="1818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биологии,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полового размножения в биологическое разнообразие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используют половое размножение, что способствует развитию разнообразных экосистем и адаптации к изменениям.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видов с половым размножением связан с улучшенными возможностями эволюционного приспособления и поддержанием биологического разнообразия.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аспекты
</a:t>
            </a:r>
            <a:endParaRPr lang="en-US" sz="271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формирует сложные социальные структуры, включая ритуалы ухаживания и заботу о потомстве, что повышает шансы выживания.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усиливают передачу успешных признаков через поколения, способствуя адаптации видов к окружающей среде.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влияет на распределение видов и формирует популяционные структуры, важные для устойчивости экосистем.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полового размножения для жизни на Земле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играет ключевую роль в сохранении генетического разнообразия и эволюционной устойчивости, обеспечивая выживание и развитие видов в сложных условиях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2026-05-09T07:34:39Z</dcterms:created>
  <dcterms:modified xsi:type="dcterms:W3CDTF">2026-05-09T07:34:39Z</dcterms:modified>
</cp:coreProperties>
</file>