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и систем в жизнедеятельности и адаптации животных.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органы и системы органов животных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органов и систем в жизни животных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решают важные задачи, поддерживая жизнь. Системы органов взаимодействуют для выживания в воде, на суше и в воздухе.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специализированная часть организма с уникальным строением и функцией, образованная разными типами тканей, обеспечивающими эту функцию.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органа и системы органов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 — группа органов, работающих сообща для выполнения общей задачи, например, пищеварительная система перерабатывает пищу и усваивает питательные вещества.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дыхательная система объединяет лёгкие, трахею и бронхи для эффективного газообмена между организмом и 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органов у разных животных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органы насекомых и рыб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трахеи доставляют кислород непосредственно в ткани, обеспечивая быстрый обмен газов. У рыб жабры позволяют эффективно поглощать кислород из воды благодаря тонкой структуре и большой площади.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опорных структур
</a:t>
            </a:r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Лошадиные копыта поддерживают тело во время бега, защищая от травм. Такие органы связаны с образом жизни животного и условиями окружающей среды.
</a:t>
            </a:r>
            <a:endParaRPr lang="en-US" sz="13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 у моллюсков и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Мускульная нога у моллюсков служит для перемещения по поверхности, а у птиц крылья обеспечивают полёт, что отражает приспособленность к разным средам обитания и способам передвижения.
</a:t>
            </a:r>
            <a:endParaRPr lang="en-US" sz="10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животных: примеры и роль
</a:t>
            </a:r>
            <a:endParaRPr lang="en-US" sz="275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способны дышать как лёгкими, так и кожей, что помогает им выживать в разных условиях влажности.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жабры для выкачивания кислорода из воды, благодаря чему приспособлены к водной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лёгкие с воздушными мешками, что повышает эффективность дыхания во время полёта.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определяет тип дыхательного органа: водная — жабры, наземная — лёгкие, комбинированная — кожа и лёгкие.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разновидности и значение
</a:t>
            </a:r>
            <a:endParaRPr lang="en-US" sz="2759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система у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омывает внутренние органы напрямую в незамкнутой системе, что подходит для небольших размеров тела и менее интенсивного метаболизма насекомых.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 у птиц и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разделяет кислородсодержащую и венозную кровь, повышая эффективность доставки кислорода к органам и поддерживая активный образ жизни.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рыб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один круг кровообращения с замкнутой системой, что обеспечивает непрерывный поток крови и эффективный транспорт веществ в водной среде.
</a:t>
            </a:r>
            <a:endParaRPr lang="en-US" sz="12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дождевых червей пищеварительная система включает простую прямую кишку, позволяя переваривать растительные остатки.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у разных животных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Жвачные животные имеют многокамерный желудок для переработки грубой растительной пищи с помощью микрофлоры.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зоб для хранения пищи и мускульный желудок для её измельчения, что отражает особенности их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адаптацию дыхательных органов к средам обитания и уровню активности 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органы у животных: сравнительный анализ
</a:t>
            </a:r>
            <a:endParaRPr lang="en-US" sz="1947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дыхательных органов связано с экологическими требованиями и эволюционным прогрессом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19701"/>
            <a:ext cx="4821300" cy="17454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и их особенности у разных классов позвоночных.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 органов отражает адаптацию к среде и образу жизни vertebrates.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органов у позвоночных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средних классов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52" y="2630951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827" y="2630951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87" y="2630951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693" y="2630951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тела: разнообразие и функции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у рыб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защищает тело рыб от повреждений и предотвращает потерю влаги в водной среде, обеспечивая гидродинамическую форму и защиту от хищников.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млекопитающих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защищает от холода, солнечного излучения и повреждений. Она помогает сохранять тепло, что важно для жизни в разнообразных климатических условиях.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выполняют защитную функцию, участвуют в полёте и терморегуляции, обеспечивая тепловой комфорт и способность к активному движению.
</a:t>
            </a:r>
            <a:endParaRPr lang="en-US" sz="1211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кожа амфибий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амфибий кожа гладкая и влажная, что помогает им дышать через неё и сохранять обмен газов при жизни как в воде, так и на суше.
</a:t>
            </a:r>
            <a:endParaRPr lang="en-US" sz="12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организация и функции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восприятие внешних и внутренних раздражителей, регулирует движения и координирует работу органов через нервные импульсы.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животные обладают нервной сетью без центрального узла, что позволяет им реагировать на простые раздражения без сложной координации.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нервная система состоит из ганглиев — цепочки нервных узлов, что даёт возможность контролировать движения и рефлексы эффективно.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сформированы головной и спинной мозг, обеспечивающие сложные реакции, память и обучение, что повышает адаптивность и выживаемость.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животного защищает внутренние органы и поддерживает форму тела; мышцы крепятся к скелету и обеспечивают разнообразные виды движения.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животных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имеется внешний хитиновый скелет, который одновременно служит защитой и опорой, в то время как у позвоночных скелет внутренний и костный.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конечностей — крылья птиц, плавники рыб и лапы млекопитающих — отражают приспособления к различным условиям среды и образу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выделительной системы у разных животных
</a:t>
            </a:r>
            <a:endParaRPr lang="en-US" sz="2346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 млекопитающих и их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 млекопитающих эффективно фильтруют кровь, удаляя азотистые отходы и регулируя водно-солевой баланс, что помогает поддерживать постоянство внутренней среды организма.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железы у ракообразных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железы удаляют лишнюю воду и токсичные вещества из организма ракообразных, что способствует адаптации к водной среде и поддержанию гомеостаза.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Мальпигиевы сосуды у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Мальпигиевы сосуды функционируют как выделительные органы у насекомых, выводя продукты обмена и поддерживая баланс жидкости в теле, что важно для выживания в различных средах.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707208"/>
            <a:ext cx="4228200" cy="2039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дыхательных, покровных и выделительных органов у водных и наземных животных
</a:t>
            </a:r>
            <a:endParaRPr lang="en-US" sz="1977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органах дыхания, покровах тела, терморегуляции и выделении у основных групп животных, отражая адаптации к средам обитания.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органов напрямую связаны с приспособлением к обитанию в воде или на суше.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размножения: строение и функции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животных включает специализированные органы — яичники и семенники, вырабатывающие половые клетки для продолжения рода.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преобладает наружное оплодотворение, где яйца и сперма встречаются во внешней среде с минимальным контактом родителей.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 рептилии часто используют внутреннее оплодотворение, что увеличивает шансы на выживание потомства в разнообразных условиях.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имеют исключительно внутреннее оплодотворение и развитую матку, обеспечивающую защиту и питание зародыша до рождения.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приёма пищи активируются пищеварительная система для переваривания, кровеносная — для доставки питательных веществ, и выделительная — для удаления отходов обмена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согласованное взаимодействие обеспечивает эффективное использование ресурсов организма и поддержание гомеостаза при изменениях внешних условий.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органов и систем в животном организме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Верблюжья почка позволяет эффективно удерживать воду, снижая её потерю, что жизненно важно для выживания в условиях жарких пустынь.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органов к среде обитания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сова обладает плотным густым оперением, создающим надёжную защиту от сильных холодов и ветра в арктических регионах.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Китовый жир выполняет функцию теплоизоляции, удерживая температуру тела и позволяя этим млекопитающим жить в холодных океанских глубинах.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способны восстановить потерянный хвост, что помогает им избежать хищников и сохранить подвижность после травмы.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органов у некоторых животных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могут восстановить утраченный луч, что позволяет им сохранять жизненные функции и размножаться даже после повреждений.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кольчатые черви регенерируют части тела, восстанавливая длину и функции, что способствует их выживанию в агрессивной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строении животных в науке и медицине
</a:t>
            </a:r>
            <a:endParaRPr lang="en-US" sz="2182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органов по природным образцам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биологических структур животных помогает в разработке бионических протезов и искусственных органов, способных функционировать максимально естественно и эффективно.
</a:t>
            </a:r>
            <a:endParaRPr lang="en-US" sz="109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животных моделей для изучения болезней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заболеваний у животных облегчает понимание патогенеза и тестирование новых методов лечения, что актуально для борьбы с человеческими недугами.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Пересадки и лечение благодаря сравнительной анатомии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 анатомических сходствах между видами позволяют совершенствовать методы трансплантации и создавать лекарственные средства с учётом физиологических особенностей.
</a:t>
            </a:r>
            <a:endParaRPr lang="en-US" sz="10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органов и систем в жизни животных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создают основу жизнедеятельности животных, обеспечивая адаптацию и выживание. Их изучение расширяет наши знания об эволюции, медицине и экологии 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2026-05-08T16:55:17Z</dcterms:created>
  <dcterms:modified xsi:type="dcterms:W3CDTF">2026-05-08T16:55:17Z</dcterms:modified>
</cp:coreProperties>
</file>