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родовой к соседской общине: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древние люди сменили родовую общину на соседскую, изменив образ жизни.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смены общинных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люди жили в родовых общинах, связанными кровным родством. Со временем развитие земледелия и скотоводства изменило их образ жизни и потребовало новых форм объединения — соседских общин.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община: организация и традиции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объединяла людей по кровному родству, что определяло принципы совместной работы и распределения ресурсов среди членов группы.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добыча и продукты делились поровну, поддерживалась строгая дисциплина и соблюдались обычаи, укреплявшие общность и единство.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играли главенствующую роль, принимая важные решения и обеспечивая соблюдение традиций и обрядов в общине.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строились общими усилиями, что укрепляло взаимную зависимость всех членов общины и обеспечивало безопасность.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 осуществлялись совместно, позволяя эффективно использовать природные ресурсы и поддерживать жизнь группы.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воспитывались коллективно: учились от старших, вовлекались в привычные для рода дела и строго соблюдали родовые запреты.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традиции исключали браки внутри родства, что помогало сохранять генетическое разнообразие и социальный порядок.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воспитание в родовой общине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в родовой общине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отвечали за охоту, защиту и изготовление орудий труда, обладая физической силой и навыками для этих задач. Это обеспечивало питание и безопасность общины.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вели домашнее хозяйство: готовили пищу, ухаживали за детьми и поддерживали очаг. Дети помогали взрослым и постепенно осваивали необходимые ремёсла.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излишков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земледелия стали накапливаться запасные продукты, что привело к появлению личных кладов и имущественных различий.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самостоятельность некоторых семей породили новые формы объединений, ослабив традиционные родовые связи.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членов общины усложняло снабжение и приводило к дефициту ресурсов, что вызывало напряжённость в группе.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распада родовой общины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начали самостоятельно обрабатывать землю, тратя больше времени и ресурсов на собственные участки, что ослабило коллективное ведение хозяйства.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Кровнородственные связи перестали быть главным фактором объединения; важнее стала территориальная близость соседей, совместно проживающих в одном районе.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промежуточные формы стали базой для развития соседских общин с новыми социальными и хозяйственными связями.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формы: от родового к соседскому хозяйству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основание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община объединяла семьи, жившие рядом, не обязательно связанные кровью. Главное условие — совместное проживание и взаимная ответственность за общее пространство.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семья самостоятельно управляла своим хозяйством, однако возникали новые формы сотрудничества: взаимопомощь, обмен ресурсами и соблюдение общих правил.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соседской общины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соседской общины от родовой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 соседской общине определялась местом жительства, а не родством, что изменило социальные связи и структуру общества.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частная собственность на землю, изменившая отношения внутри общины и стимулировавшая развитие индивидуальных хозяйств.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стала самостоятельной экономической единицей, отвечающей за свои ресурсы и производственные результаты.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общественные нормы и правила, регулирующие соседские отношения, уважение и сотрудничество между семьями.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частной собственности в соседской общине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собственности на землю дало семьям возможность планировать и развивать своё хозяйство, что повышало ответственность и заинтересованность в результате труда.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урожаях и умениях приводили к накоплению богатства одними семьями, начав формировать социальные и имущественные градации.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собственность стала основой экономических отношений, повлиявших на дальнейшее развитие общества и государственности.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орудий труда в переходный период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Металлический плуг — революция в земледелии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металлического плуга позволило глубже обрабатывать почву и увеличивать урожайность. Хозяйства смогли обрабатывать большие участки земли, что способствовало развитию частного землевладения в соседских общинах.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— ключ к стабильному урожаю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каналов и плотин для орошения обеспечивало полив посевов в засушливые периоды. Это нововведение улучшало качество и количество урожая, укрепляло автономность хозяйств и изменяло облик поселений.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стали компактнее, с домами, расположенными ближе друг к другу, что облегчало общение и совместную работу соседей.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централизованные места для собраний и торгов, а также новые хозяйственные постройки, что отражало развитие совместных ремёсел и общественной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поселений и быте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традиции и взаимопомощь в соседской общине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активно помогали друг другу в строительстве домов и сборе урожая, сохраняя дух взаимопомощи несмотря на появление частных хозяйств.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общинные праздники и обряды, связанные с земледелием, укрепляя чувство общности и сотрудничества между семьями.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играла важную роль при защите общины от внешних угроз, что способствовало её укреплению и сплочённости.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семьи аккумулировали больше ресурсов и влияния, что выделяло их среди остального населения.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Имущественное неравенство становилось заметным, внося разнообразие в социальную структуру общины.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первые признаки социальных различий, которые со временем приведут к формированию классов.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влияло на распределение власти и прав, закладывая основы для будущих государственных структур.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в соседских общинах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самоуправления и управление в соседских общинах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старейшины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Избирались представители, следившие за соблюдением правил, разрешавшие споры и защищавшие интересы общины.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взрослые жители участвовали в обсуждениях и принятии решений, обеспечивая демократичность управления.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новые нормы, регулирующие использование общих ресурсов, охрану земель и порядок внутри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рынки и ярмарки, где семьи обменивались излишком зерна, тканями и изделиями из глины.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специфических ремёсел привёл к появлению специализированных мастеров и семейных мастерских внутри общины.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расширял экономические связи между соседями и развивал новые формы сотрудничества.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ремёсел в соседской общине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как центры развития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 доступность воды сделали долины рек благоприятным местом для сельского хозяйства и соседских общин. Здесь формировалось плотное расселение и активный обмен товарами.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 специфика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зонах общины приспосабливались к сложности рельефа, специализируясь на скотоводстве и сборе лесных ресурсов. Географические условия формировали отличительные хозяйственные модели.
</a:t>
            </a:r>
            <a:endParaRPr lang="en-US" sz="93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и устойчивое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в лесах зависели от охоты, собирательства и ограниченного земледелия. Такая среда диктовала особые традиции и структуру поселений, отличные от равнинных.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общин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37861"/>
            <a:ext cx="6060571" cy="21479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распределения продуктов в общинах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принципы распределения продуктов от родовой к соседской общине, отражая рост экономической самостоятельности.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соседской общине повысил самостоятельность семей и стал основой имущественного разделения.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и исторические хроники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перехода к соседской общине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Укрепилась роль семьи как основной социальной единицы, что способствовало стабильности и самоуправлению в общинах.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ведение хозяйства создало предпосылки для формирования первых государств на базе многочисленных общин.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социальное расслоение, сформировавшее новые формы общественных отношений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ключевой этап в развитии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соседской общине изменил социальные связи и экономику, заложив фундамент для государственности и социальной дифференциации, что определило развитие цивилизации в будущем.
</a:t>
            </a:r>
            <a:endParaRPr lang="en-US" sz="32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2026-05-10T12:12:56Z</dcterms:created>
  <dcterms:modified xsi:type="dcterms:W3CDTF">2026-05-10T12:12:56Z</dcterms:modified>
</cp:coreProperties>
</file>