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4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Амфибии: пищеварение, дыхание, выделение и кровеносная система – ключевые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6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жизненно важных функций амфибий для жизни в воде и на суше.
</a:t>
            </a:r>
            <a:pPr algn="ctr" indent="0" marL="0">
              <a:lnSpc>
                <a:spcPct val="100000"/>
              </a:lnSpc>
              <a:buNone/>
            </a:pPr>
            <a:r>
              <a:rPr lang="en-US" sz="34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1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47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Амфибии: общая характеристика и биологическая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 — лягушки, жабы и тритоны — уникальны метаморфозом, сменяя водную стадию на наземную. Они играют важную роль в экосистемах, регулируя численность насекомых и контролируя качество среды.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Ротовая полость и органы захвата пищи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амфибий оснащён зубами для удержания добычи и языком, помогающим заглатывать пищу. Эти структуры обеспечивают успешное питание как в воде, так и на суше.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отделы пищеварительного тракта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Пищевод ведёт в желудок, где начинается химическое переваривание. Тонкий и толстый кишечник отвечают за обработку и всасывание питательных веществ, а печень и поджелудочная железа выделяют необходимые ферменты.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— общий выходной орган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служит для вывода непереваренных остатков пищеварения и продуктов выделения, обеспечивая связь с внешней средой и поддержание гомеостаза.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пищеварительной системы амфибий
</a:t>
            </a:r>
            <a:endParaRPr lang="en-US" sz="5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приема и переваривания пищи у амфибий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захватывается языком и зубами, затем проглатывается целиком без предварительного жевания, что характерно для амфибий.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Непереваренные остатки направляются в клоаку для выведения из организма, завершая пищеварительный процесс.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желудке активируются ферменты и желудочный сок, расщепляющие пищу, а кишечник дополнительно обрабатывает и всасывает питательные вещества.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на разных стадиях жизни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Головастики питаются преимущественно растительной пищей, включая водоросли и органический детрит, используя длинный кишечник для эффективного переваривания.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приводит к перестройке ротовой полости и пищеварительных органов, подготавливая организм к новой диете и среде обитания.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амфибии переходят к хищному рациону, охотясь на насекомых, червей и даже мелких позвоночных, адаптируя пищеварительную систему.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переход позволяет амфибиям использовать разные экологические ниши и обеспечивать устойчивость популяций.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амфибий: строение органов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личинок
</a:t>
            </a:r>
            <a:pPr algn="l" indent="0" marL="0">
              <a:lnSpc>
                <a:spcPct val="90000"/>
              </a:lnSpc>
              <a:buNone/>
            </a:pPr>
            <a:r>
              <a:rPr lang="en-US" sz="1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стадии головастика амфибии дышат с помощью жабр, обеспечивающих эффективный газообмен в воде. У некоторых видов жабры сохраняются во взрослом состоянии, например, у аксолотля.
</a:t>
            </a:r>
            <a:endParaRPr lang="en-US" sz="1947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у взрослых особей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амфибии развивают легкие — простые полые органы с внутренними складками, обеспечивающие дыхание на суше и дополняющие кожное дыхание.
</a:t>
            </a:r>
            <a:endParaRPr lang="en-US" sz="2086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покрыта капиллярной сетью, позволяя амфибиям дышать через влажную поверхность тела, что является важным адаптивным механизмом при смене среды обитания.
</a:t>
            </a:r>
            <a:endParaRPr lang="en-US" sz="2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нагрузках увеличивается доля легочного дыхания, снижая значение кожного газообмена.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дыхательных способов адаптируется под условия активности, обеспечивая эффективное насыщение кислородом.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Вклады разных способов дыхания у лягушки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физиологии амфибий, 2023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легких у взрослых амфибий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Легкие представляют собой полые мешки с множественными внутренними складками для увеличения площади поверхностного контакта с воздухом.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обеспечивается движением горловых мышц, что позволяет амфибиям эффективно вентилировать лёгкие без развитой диафрагмы.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дыхание: механизм и значимость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влажную кожу происходит газообмен: кислород поступает в кровь, углекислый газ выводится наружу без участия легких.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Кожное дыхание особенно важно при низкой активности или зимовке, когда дыхание лёгкими минимально.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этой функции кожа должна оставаться влажной, что ограничивает местообитания амфибий.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258094"/>
            <a:ext cx="10121400" cy="361691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пищеварения, дыхания и выделения у головастиков и взрослых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Метаморфоз сопровождается перестройкой пищеварительной, дыхательной и выделительной систем, отражённой в таблице.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систем позволяют амфибиям успешно переходить из водной среды на сушу.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амфибий состоит из двух парных почек, расположенных в области туловища, которые отвечают за фильтрацию крови и образование мочи.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выделительной системы амфибий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почек моча по мочеточникам поступает в мочевой пузырь, где временно накапливается до удаления из организма через клоаку.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Клоака служит общим отверстием для выделительной, пищеварительной и репродуктивной систем, обеспечивая выведение отходов жизнедеятельности и участие в размножении.
</a:t>
            </a:r>
            <a:endParaRPr lang="en-US" sz="27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Фильтрация и образование мочи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из крови отходов и избыточной жидкости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Почки фильтруют кровь, удаляя из неё воду, соли и продукты обмена, такие как мочевина и аммиак. Объем и состав мочи зависят от температуры и влажности окружающей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выделения к условиям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условиях различной влажности амфибии изменяют состав мочи и интенсивность выделения, чтобы поддерживать водный баланс и минимизировать потерю жидкости.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58325" y="7982825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физиологические изменения позволяют амфибиям выживать и поддерживать водный баланс в разнообразных биотопах с переменной влажностью.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080675" y="6196850"/>
            <a:ext cx="94347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механизмы, включая влияние вазопрессина, регулируют функции почек в зависимости от условий окружающей среды, обеспечивая адаптацию к засушливым периодам.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7405500" y="4520675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происходит выделение концентрированной мочевины, что экономит воду, необходимую для жизненных процессов и поддержания влажности тканей.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708425" y="2844500"/>
            <a:ext cx="9434700" cy="13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водной среде амфибии выделяют разбавленную аммиачную мочу, что позволяет эффективно избавляться от токсичных веществ и поддерживать гомеостаз.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934350" y="597875"/>
            <a:ext cx="164193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процессов выделения к разным условиям среды
</a:t>
            </a:r>
            <a:endParaRPr lang="en-US" sz="55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Трёхкамерное сердце как ключ к дыханию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амфибий состоит из двух предсердий и одного желудочка. Такая структура обеспечивает частичное разделение артериальной и венозной крови, усиливая эффективность снабжения кислородом.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круга кровообращения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амфибий существует малый (легочный) и большой (телесный) круги кровообращения. Малый круг насыщает кровь кислородом в легких и коже, а большой доставляет обогащенную кровь к тканям.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кровеносная система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амфибий замкнутого типа, что обеспечивает более высокую скорость циркуляции крови и эффективное распределение питательных веществ и кислорода по организму.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черты кровеносной системы амфибий
</a:t>
            </a:r>
            <a:endParaRPr lang="en-US" sz="5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 физической нагрузке возрастает роль легочного дыхания, снижая значение кожного дыхания.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кожа обеспечивает значительную часть газообмена, смешение крови в сердце ограничивает эффективность насыщения кислородом.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кровообращения у амфибий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2023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кровообращения у амфибий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имеют трехкамерное сердце, где происходит частичное смешение артериальной и венозной крови, что снижает насыщение кислородом по сравнению с млекопитающими.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смешанное кровообращение способствует адаптации амфибий к переходу из водной среды на сушу и переменам уровня кислорода в окружающей среде.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компенсации сниженного кислородного снабжения важна эффективная роль кожного дыхания, которое обеспечивает дополнительный газообмен с окружающей средой.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47231"/>
            <a:ext cx="10121400" cy="40039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кровеносных систем амфибий и рыб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отличие числа камер сердца и кругов кровообращения, иллюстрируя переход к наземному образу жизни у амфибий.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двойного круга кровообращения позволило амфибиям эффективно обеспечивать ткани кислородом на суше.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2022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871" y="2082325"/>
            <a:ext cx="5113633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6183" y="2082325"/>
            <a:ext cx="5113633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жизненно важных систем во время метаморфоза
</a:t>
            </a:r>
            <a:endParaRPr lang="en-US" sz="4766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дыхания от жабр к легким
</a:t>
            </a:r>
            <a:pPr algn="l" indent="0" marL="0">
              <a:lnSpc>
                <a:spcPct val="90000"/>
              </a:lnSpc>
              <a:buNone/>
            </a:pPr>
            <a:r>
              <a:rPr lang="en-US" sz="20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головастиков жабры, через которые происходит газообмен в воде. В процессе метаморфоза они замещаются легкими, что позволяет дышать атмосферным воздухом на суше.
</a:t>
            </a:r>
            <a:endParaRPr lang="en-US" sz="2015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сердечно-сосудистой системы
</a:t>
            </a:r>
            <a:pPr algn="l" indent="0" marL="0">
              <a:lnSpc>
                <a:spcPct val="90000"/>
              </a:lnSpc>
              <a:buNone/>
            </a:pPr>
            <a:r>
              <a:rPr lang="en-US" sz="1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Сердце личинок с одной камерой преобразуется в трехкамерное, обеспечивая разделение потоков артериальной и венозной крови и увеличивая эффективность дыхания после перехода к жизни на суше.
</a:t>
            </a:r>
            <a:endParaRPr lang="en-US" sz="1775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органов выделения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выделения меняют состав выделяемой жидкости и уменьшают потерю воды, что важно для поддержания водного баланса в наземной среде после метаморфоза.
</a:t>
            </a:r>
            <a:endParaRPr lang="en-US" sz="2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физиологических особенностей на выживание амфибий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адаптирована к смене рациона: от растительного у головастиков к хищному у взрослых амфибий, что обеспечивает разнообразное питание в разных средах.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регулирует состав и концентрацию мочи в зависимости от влажности и доступности воды, сохраняя баланс жидкости в организме.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Дыхательная система использует легкие, кожу и ротовую полость, позволяя эффективно поглощать кислород и выживать в водной и наземной средах.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система с двойным кругом кровообращения обеспечивает эффективное распределение кислорода и питательных веществ, что повышает приспособляемость к смене среды.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систем — залог успеха амфибий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взаимодействие пищеварения, дыхания, выделения и кровообращения обеспечивает амфибиям жизненную стойкость и экологическую гибкость, делая их важной частью природных сообществ.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2026-05-07T15:49:41Z</dcterms:created>
  <dcterms:modified xsi:type="dcterms:W3CDTF">2026-05-07T15:49:41Z</dcterms:modified>
</cp:coreProperties>
</file>