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и ключевые темы: Сегментированные животные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телом, разделённым на повторяющиеся сегменты — основа темы презентации.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учёные, включая Жоржа Кювье, впервые описали сегментированное строение тела дождевых червей и других животных. Это открытие раскрыло эволюционные связи между группами живых организмов.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сегментации в животном мире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— деление тела на повторяющиеся подобные участки, называемые сегментами или метамерами, каждый из которых повторяет структурные элементы.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сегментов упрощает координацию движений и позволяет адаптировать различные части тела для выполнения специфических задач.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могут присутствовать части нервной, мышечной и выделительной систем, что обеспечивает относительную автономию и специализированные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у животных: определение и особенности
</a:t>
            </a:r>
            <a:endParaRPr lang="en-US" sz="25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черви, такие как дождевые черви, имеют тело, состоящее из множества повторяющихся колец, каждое с собственными органами и мышцами. Это обеспечивает высокую гибкость и эффективность передвижения.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пример полнейшей сегментации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представителей хордовых, включая позвоночных, сегментация проявляется на стадии эмбрионального развития через образование сомитов — зачатков мышц и костей, незаметных во взрослом виде.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животные: скрытая сегментация в развитии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паукообразные и ракообразные обладают составным телом из головы, груди и брюшка, формируемых из сегментов. У них сегменты связаны с наличием конечностей и специализированных органов.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сложная сегментация и специализация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сегментированных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сегментации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540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кембрийском периоде впервые появляется сегментация у древних животных, начиная развитие сложных форм жизни.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возникновение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развивается у различных филогенетических групп независимо, что подчёркивает её адаптивное преимущество.
</a:t>
            </a:r>
            <a:endParaRPr lang="en-US" sz="1348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движений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 позволяет формировать более сложные и координированные движения для эффективного передвижения.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тела на сегменты способствует дифференциации функций и повышает выживаемость животных в разнообразных условиях.
</a:t>
            </a:r>
            <a:endParaRPr lang="en-US" sz="1348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3667" y="1710453"/>
            <a:ext cx="297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сегментов у кольчатых червей
</a:t>
            </a:r>
            <a:endParaRPr lang="en-US" sz="2631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сегмент содержит кольцевые и продольные мышцы, обеспечивающие активное извилистое движение в почве.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структуры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каждого сегмента повторяются, позволяя сегментам функционировать относительно автономно.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органы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Нефридии в каждом сегменте выводят отходы, что поддерживает внутреннюю гомеостазу организма.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располагается нервный узел, способствующий локальной регуляции и координации движений.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состоит из нескольких сросшихся сегментов, формирующих органы чувств и ротовой аппарат, обеспечивая взаимодействие с окружающей средой.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её функции у насекомых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включает сегменты, содержащие важные внутренние органы, его сегментация связана с защитной и репродуктивной функцией.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и внутренние органы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включает сегменты, несущие конечности — лапки и крылья, и обеспечивает синхронное движение при ходьбе и полёте.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Грудь: центр движения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сегментации у членистоногих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сегментов существенно варьирует у разных групп в зависимости от биологических потребностей и строения тела.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количество сегментов характерно для кольчатых червей, что связано с их способом передвижения и гибкостью.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количества сегментов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Каждый сегмент способен восстанавливаться независимо, что ускоряет восстановление при повреждениях тела.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специализация: Сегменты могут дифференцироваться для выполнения разнообразных задач — дыхания, защиты или питания.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движений: Повторяющиеся мышечные группы в сегментах обеспечивают слаженные и гибкие перемещения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преимущества сегментации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у позвоночных животных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эмбриогенеза появляются сомиты — зачатки будущего позвоночника и мышц туловища.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редукцию видимой сегментации во взрослом организме, сомиты формируют основу скелета и мускулатуры.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способствует организации систем тела, обеспечивая правильное распределение и развитие органов.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сегментации позвоночных помогает понять механизмы роста, развития и регенерации тканей.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сегмент дождевого червя содержит нервный ганглий — скопление нервных клеток, управляющих движениями и реакциями. Это обеспечивает локальное управление и помогает координировать работу тела.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ганглии в каждом сегменте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сегменте расположены нефридии — органы выделения, а также части пищеварительной системы. Межсегментарные перегородки разделяют внутренние органы, облегчая осевую гибкость тела.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пищеварительный тракт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сегментах проходят повторяющиеся сосуды, обеспечивающие циркуляцию крови. Такая организация способствует равномерному снабжению кислородом и питательными веществами всех частей тела.
</a:t>
            </a:r>
            <a:endParaRPr lang="en-US" sz="95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кровеносные сосуды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дождевого червя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429" y="1647777"/>
            <a:ext cx="3726079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особенности и выраженность сегментации у основных филумов: кольчатых червей, членистоногих и хордовых. Видно различие между полной и скрытой сегментацией.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Выраженность и вид сегментации варьируются в зависимости от эволюционного статуса животных и их филогении.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сегментации у различных групп животных
</a:t>
            </a:r>
            <a:endParaRPr lang="en-US" sz="22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Hox-гены играют ключевую роль в определении переднезадней оси тела и формировании сегментов на стадии эмбрионального развития у многих животных.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Hox-генов приводят к серьёзным дефектам в сегментной структуре, что демонстрирует их важность для правильного развития организма.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гены задают специализацию отдельных сегментов, влияя на построение тканей и органов в каждой метамерной единице тела.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формирования сегментов
</a:t>
            </a:r>
            <a:endParaRPr lang="en-US" sz="26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имеют ярко выраженные сегменты, на каждом из которых располагается пара ложных ножек — важный элемент для передвижения и держания равновесия в процессе роста.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Отчётливые сегменты у гусениц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насекомых число сегментов уменьшается, однако сегментация остаётся основой для строения конечностей, крыльев и органов, что обеспечивает их сложные жизненные функции.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взрослых насекомых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сегментации у насекомых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555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сегментированных животных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перерабатывая органические остатки, дождевые черви улучшают структуру почвы и способствуют её плодородию.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почвообразователи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контролируют численность микроскопических и крупных организмов в водных средах, поддерживая баланс в пищевых сетях.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регуляторы экосистем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регулируют популяции насекомых и других мелких животных, играя важную роль в наземных экосистемах.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— хищники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переносят пыльцу с цветка на цветок, обеспечивая размножение и разнообразие цветковых растений.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опылители растений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сколопендр отдельные сегменты оснащены ядовитыми челюстями, что помогает эффективно охотиться и защищаться от врагов.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используют специализированные сегменты для формирования крыльев и конечностей, обеспечивая сложные движения и полёт.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кольчатых червей сегменты снабжены щетинками, которые способствуют сцеплению с субстратом и облегчают передвижение в почве.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Сегменты также могут выполнять дыхательную функцию, например, жабры у некоторых ракообразных локализованы на конкретных сегментах тела.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и функций сегментов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процессы сегментации тела у животных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сегментов при эмбриональном развитии
</a:t>
            </a:r>
            <a:endParaRPr lang="en-US" sz="18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мышечные группы в сегментах позволяют кольчатым червям создавать волнообразные движения, которые обеспечивают эффективное прохождение через почву и субстрат.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Пиявка передвигается за счёт последовательного сокращения мышц в сегментах, что показано на рисунке в виде этапов, иллюстрирующих этот процесс плавного локомоторного цикла.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сегментации в движении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фокусируются на понимании регуляции Hox-генов и механизмов их активности в формировании тела у разных видов.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 знания о сегментации для создания искусственных тканей и моделей развития, расширяя горизонты применения биологических данных.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регенерации сегментов раскрывает возможности восстановления тканей, что важно для медицины и биоинженерии.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исследований в биологии сегментации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сегментации в биологии и медицине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строение открывает глубокое понимание эволюционного процесса и развития организма, а также служит основой для инноваций в восстановительной медицине и биоинженерии.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2026-05-08T18:21:17Z</dcterms:created>
  <dcterms:modified xsi:type="dcterms:W3CDTF">2026-05-08T18:21:17Z</dcterms:modified>
</cp:coreProperties>
</file>