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 глагола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Узнаём, что уже произошло вчера, утром и совсем недавно.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прошедшее время?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 часто встречается в сказках, рассказах, пересказах и школьных сочинениях. Оно помогает шаг за шагом показать, что произошло сначала, а что случилось потом.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 показывает действие, которое уже случилось до момента речи. Мы можем вспомнить его, пересказать другому человеку или записать в тетрадь.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глаголы помогают понять, что событие уже завершилось: мальчик рисовал, девочка прочитала, ребята играли. Это удобно в рассказах и упражнениях.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действие уже произошло, глагол обычно стоит в прошедшем времени. По смыслу это легко заметить в тексте, если внимательно прочитать предложение.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прошедшее время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-л-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глаголов в прошедшем времени есть суффикс -л-: играл, летела, пели. Он помогает быстро заметить нужную форму в слове. Иногда это самый заметный признак.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по роду и числу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единственном числе формы меняются по роду: -а, -о или нулевое окончание. Во множественном числе обычно пишется -и. Эти окончания подсказывают, как правильно сказать и написать слово.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прошедшее время по форме
</a:t>
            </a:r>
            <a:endParaRPr lang="en-US" sz="25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 глаголам прошедшего времени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узнать форму, задай вопрос: что делал? Этот вопрос подходит к мужскому роду, например: брат помогал и дедушка читал.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действие совершила девочка, подходит вопрос что делала? Например: сестра помогала, мама готовила, бабушка вязала. Вопрос сразу подсказывает нужную форму.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идёт о предмете или явлении, спрашиваем что делало? Солнце светило, окно скрипело, письмо лежало. Здесь важно имя существительное, к которому относится глагол.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задаём вопрос что делали? Дети играли, птицы летели, друзья смеялись. Такой вопрос помогает не ошибиться в окончании.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единственном числе прошедшее время изменяется по родам. Мужской род: читал, бежал, смеялся. В слове обычно слышится основа без окончания.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род имеет окончание -а: читала, бежала, смеялась. По этой части слова легко понять, что действие относится к слову женского рода.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род оканчивается на -о: читало, бежало, смеялось. Род глагола связан с тем словом, к которому он относится: он, она или оно.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 и род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 без рода
</a:t>
            </a:r>
            <a:endParaRPr lang="en-US" sz="2956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род не различается: читали, играли, построили, смеялись. Это удобно, когда действие выполняют сразу несколько людей, животных или предметов.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форму можно использовать в предложениях: дети рисовали, птицы летели, деревья шумели. Она помогает коротко и ясно рассказать о группе участников.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предметов или людей несколько, не нужно выбирать мужской, женский или средний род. Достаточно поставить глагол во множественное число — и всё звучит правильно.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прошедшее время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форма появляется от основы инфинитива с суффиксом -л-: читать — читал, смотреть — смотрела, играть — играли. Потом добавляется окончание по роду или числу.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модель встречается очень часто и помогает строить новые формы без лишних ошибок. Если помнить правило, легче писать слова правильно и уверенно.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5" y="1716712"/>
            <a:ext cx="398213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404" y="1716712"/>
            <a:ext cx="398213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262" y="3327084"/>
            <a:ext cx="455100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6961" y="3327084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запомнить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глаголы в прошедшем времени меняются не по обычному образцу. Форму лучше запоминать целиком, как готовое слово, чтобы не перепутать её при письме.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Идти — шёл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глагола идти форма прошедшего времени звучит как шёл, шла, шло, шли. Она сильно отличается от начальной формы, поэтому требует отдельного внимания.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Ехать — ехал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ехать образует формы ехал, ехала, ехало, ехали. Здесь важно не угадывать по слуху, а запомнить слово и его изменения.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Расти, нести и другие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расти и нести тоже есть особые формы: рос, росла; нёс, несла. Такие глаголы лучше выучить на примерах, чтобы не ошибаться.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формы глаголов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Несовершенный вид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только происходило или повторялось: читал, писал, ходил. Мы как будто смотрим на событие в процессе.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Что это значит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прошедшем времени вид помогает понять, закончилось ли действие или ещё продолжалось. Это особенно полезно при чтении и пересказе.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Совершенный вид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уже завершилось: прочитал, написал, сходил. Здесь видно, что результат уже получен.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различить вид в прошедшем времени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перед школой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проснулись и умылись, потом быстро позавтракали и собрали портфели. Наконец они вышли из дома и пошли в школу. По таким предложениям легко представить обычное утро и понять, что события уже произошли.
</a:t>
            </a:r>
            <a:endParaRPr lang="en-US" sz="1014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во дворе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ребята вышли во двор, затем достали мяч и начали играть. Потом к ним присоединилась младшая сестра и тоже побежала за мячом. Такой рассказ помогает шаг за шагом увидеть, как развивалось действие.
</a:t>
            </a:r>
            <a:endParaRPr lang="en-US" sz="1014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Вечерняя сказка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бабушка открыла книгу, потом прочитала несколько страниц и улыбнулась. Затем в комнате стало тихо, а дети внимательно слушали. Прошедшее время делает рассказ живым: сразу ясно, что все события уже случились.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том, что уже произошло
</a:t>
            </a:r>
            <a:endParaRPr lang="en-US" sz="259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прошедшем времени у многих глаголов перед окончанием появляется суффикс -л-. Он помогает узнать форму слова: читал, смотрела, строили, кипело. Без него глагол звучал бы совсем не по-русски.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суффикса -л- ставится окончание, которое показывает род или число. В мужском роде часто окончания нет: читал, гулял. В женском роде пишется -а, в среднем — -о, во множественном числе — -и.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начальной формой сохраняется хорошо: рисовать — рисовал, строить — строил, лететь — летел. Поэтому, если вспомнить инфинитив, легче проверить написание и не потерять нужную букву.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пишется суффикс -л- в прошедшем времени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глаголов в прошедшем времени нужно помнить четыре формы: мужскую, женскую, среднюю и множественную. Ударение может переходить, поэтому слово лучше запоминать целиком.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язык, 3 класс: формы прошедшего времени глагола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помогают запомнить правильное произношение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спутать род и число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о ком или о чём говорится в предложении: об одном предмете или о нескольких. Если предмет один, тогда уже выбирается род: он играл, она играла, оно играло.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предметов или людей несколько, род не нужен, потому что форма становится общей: они играли, дети читали, птицы летели. Так проще не ошибиться и быстро подобрать нужное окончание.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форме глагола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забыть, что в единственном числе прошедшее время меняется по роду. Поэтому пишут неверно: «девочка писал». Правильно: девочка писала, потому что слово относится к женскому роду.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пропускают суффикс -л- и получается форма, которая звучит странно. Проверка по начальной форме помогает увидеть ошибку: читать — читал, смотреть — смотрела, играть — играли.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связана с числом. Нельзя писать «они играла», если речь идёт о нескольких людях. Для множественного числа нужна форма играли, потому что род здесь не различается.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путаться, полезно задать вопрос и проверить, кто совершил действие. Тогда легче выбрать правильную форму и не потерять нужное окончание, будто буква сама спряталась.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20141" y="1572327"/>
            <a:ext cx="2816492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действие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прочитать предложение и увидеть слово, которое называет уже случившееся действие. Оно сообщает, что событие произошло до момента речи.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47807" y="1572327"/>
            <a:ext cx="2816492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Задать вопрос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к глаголу задают вопрос: что делал? что сделала? что сделали? Вопрос подсказывает, относится ли слово к прошедшему времени.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864256" y="3145933"/>
            <a:ext cx="2816492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форму слова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смотрят на суффикс -л- и окончание. Эти части помогают определить род или число и отличить прошедшее время от других форм.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91923" y="3145933"/>
            <a:ext cx="2816492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Сравнить с текстом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 слово проверяют в предложении: был, жила, пошёл, пришли, увидела. Если действие уже произошло, глагол подходит к прошедшему времени.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поиска прошедшего времени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2" y="366525"/>
            <a:ext cx="3474277" cy="440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2994" y="2608740"/>
            <a:ext cx="1629512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и пересказе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рассказываем о прогулке, уроке или поездке, без прошедшего времени не обойтись. Оно помогает спокойно и понятно передать, что уже случилось.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6570833" y="2608740"/>
            <a:ext cx="1629512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и тетрадях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 письменных работах такие формы тоже встречаются очень часто. Они соединяют события, делают текст последовательным и помогают читателю не запутаться.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67975" y="788319"/>
            <a:ext cx="4765682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прошедшее время
</a:t>
            </a:r>
            <a:endParaRPr lang="en-US" sz="2590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сколько предметов или людей совершили действие: один или несколько. Это сразу подсказывает, нужна ли форма единственного или множественного числа.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один, надо установить его род: мужской, женский или средний. Именно род помогает выбрать нужное окончание и не перепутать похожие слова.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подбирают форму: -л, -ла, -ло или -ли. Так получается правильно: он читал, она читала, оно читало, они читали.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правильную форму
</a:t>
            </a:r>
            <a:endParaRPr lang="en-US" sz="259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1888065"/>
            <a:ext cx="699041" cy="699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622" y="1959167"/>
            <a:ext cx="696044" cy="55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1860" y="1886970"/>
            <a:ext cx="701231" cy="70123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себя: узнаёшь ли прошедшее время?
</a:t>
            </a:r>
            <a:endParaRPr lang="en-US" sz="2590" dirty="0"/>
          </a:p>
        </p:txBody>
      </p:sp>
      <p:sp>
        <p:nvSpPr>
          <p:cNvPr id="8" name="Text 2"/>
          <p:cNvSpPr txBox="1"/>
          <p:nvPr/>
        </p:nvSpPr>
        <p:spPr>
          <a:xfrm>
            <a:off x="415663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уже произошло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называет событие, которое уже было, это хороший знак. В примере «мама приготовила обед» видно, что действие завершилось раньше речи.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16620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 число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действие совершали несколько человек, выбирается форма множественного числа. В предложении «мальчики играли во дворе» род уже не нужен.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17577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Подбери вопрос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помогает проверить форму: что делало? что сделали? Слово «светило» подсказывает, что речь идёт о прошедшем времени и среднем роде.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5664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себя: узнаёшь ли прошедшее время?
</a:t>
            </a:r>
            <a:endParaRPr lang="en-US" sz="259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прошедшем времени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 помогает рассказывать о том, что уже случилось. Если запомнить род, число и суффикс -л-, можно уверенно строить предложения и писать без ошибок.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2026-05-21T22:27:23Z</dcterms:created>
  <dcterms:modified xsi:type="dcterms:W3CDTF">2026-05-21T22:27:23Z</dcterms:modified>
</cp:coreProperties>
</file>