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продукты и их роль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обеспечивает организм энергией и необходимыми веществами для роста и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питания и научное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развивалось от собирательства до индустриальной эпохи. Наука XIX века раскрыла роль питательных веществ в здоровье, а современные исследования подчёркивают важность сбалансированного рациона для подростков.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пищевых продуктов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 питании обеспечивает оптимальное соотношение всех необходимых для организма веществ, поддерживая здоровье подростков.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выполняет важную функцию: животные продукты – строительные материалы, растительные – энергию и защиту.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продукты – зерновые, овощи, фрукты и бобовые, снабжают организм клетчаткой, углеводами, витаминами и минералами.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продукты включают мясо, рыбу, яйца и молочные изделия, богатые белками и жирами, необходимыми для роста и восстановления тканей.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аминокислот, которые участвуют в формировании клеток и тканей. Они необходимы для роста и восстановления организма, а также для синтеза ферментов и гормонов.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строительные блоки жизни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преобразуются в глюкозу, которая обеспечивает энергией все функции организма. Они обеспечивают активность мозга и физических нагрузок в повседневной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основной источник энергии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защищают органы и обеспечивают запас энергии, а витамины и минералы регулируют обмен веществ и способствуют нормальному функционированию всех систем организма.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микронутриенты — поддержка здоровья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питательных веществ в организме
</a:t>
            </a:r>
            <a:endParaRPr lang="en-US" sz="22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пищевых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Калорийность макроэлементов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содержат 9 ккал на грамм, что вдвое больше, чем белки и углеводы, дающие по 4 ккал. Это важно учитывать при составлении сбалансированного рациона.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 физическая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продуктов с разной калорийностью помогает адаптировать питание в зависимости от уровня активности и потребностей организма подростка.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источники и 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поступают из мяса, рыбы, яиц, молочных продуктов и бобовых, обеспечивая организм строительными материалами.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необходимы для роста, восстановления клеток, а также производства ферментов, гормонов и компонентов иммунитета.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белка негативно сказывается на развитии, снижает защитные функции организма и уменьшает умственную работоспособность.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простые и сложные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углеводы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Содержатся в фруктах, сахаре, сиропах и выпечке. Быстро усваиваются, давая мгновенный приток энергии.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углеводы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— хлеб, крупы, картофель. Они медленно усваиваются, обеспечивая длительный запас энергии.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волокна улучшают пищеварение, предотвращают запоры и способствуют поддержанию здоровья кишечника.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простых и сложных углеводов необходим для поддержания энергии и общего состояния здоровья подростка.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 основных продуктах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содержание белков, жиров, углеводов и витаминов в разных продуктах, демонстрируя их роль в питании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продуктов обеспечивает сбалансированное поступление всех нужных веществ.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учебник биологии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их значение для организма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входят в состав клеточных мембран, создавая защитный барьер и обеспечивая теплоизоляцию, что важно для поддержания температуры тела.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усвоению витаминов A, D, E и K; натуральные источники — масло, рыба, орехи и растительные масла.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соотношение питательных веществ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Рекомендованное распределение помогает обеспечить полноценное развитие и поддержать умственную деятельность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пропорций предотвратит дефициты и избыточное накопление энергии в растущем организме.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питанию детей, 2020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650" y="950625"/>
            <a:ext cx="2291901" cy="278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825" y="950625"/>
            <a:ext cx="2291901" cy="278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6300" y="950625"/>
            <a:ext cx="2291901" cy="2787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0775" y="950625"/>
            <a:ext cx="2291901" cy="2787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их важная роль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5157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A, D, E и K накапливаются в организме и поддерживают зрение, укрепляют кости и стимулируют иммунитет. Они обеспечивают важные функции, без которых организм не может полноценно работать.
</a:t>
            </a:r>
            <a:endParaRPr lang="en-US" sz="634" dirty="0"/>
          </a:p>
        </p:txBody>
      </p:sp>
      <p:sp>
        <p:nvSpPr>
          <p:cNvPr id="11" name="Text 3"/>
          <p:cNvSpPr txBox="1"/>
          <p:nvPr/>
        </p:nvSpPr>
        <p:spPr>
          <a:xfrm>
            <a:off x="25157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витамины: хранители здоровья
</a:t>
            </a:r>
            <a:endParaRPr lang="en-US" sz="870" dirty="0"/>
          </a:p>
        </p:txBody>
      </p:sp>
      <p:sp>
        <p:nvSpPr>
          <p:cNvPr id="12" name="Text 4"/>
          <p:cNvSpPr txBox="1"/>
          <p:nvPr/>
        </p:nvSpPr>
        <p:spPr>
          <a:xfrm>
            <a:off x="254605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и витамин C не накапливаются в теле, поэтому их нужно получать из пищи ежедневно. Они активизируют обмен веществ и повышают сопротивляемость организма к болезням.
</a:t>
            </a:r>
            <a:endParaRPr lang="en-US" sz="671" dirty="0"/>
          </a:p>
        </p:txBody>
      </p:sp>
      <p:sp>
        <p:nvSpPr>
          <p:cNvPr id="13" name="Text 5"/>
          <p:cNvSpPr txBox="1"/>
          <p:nvPr/>
        </p:nvSpPr>
        <p:spPr>
          <a:xfrm>
            <a:off x="254605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 витамины: ежедневная необходимость
</a:t>
            </a:r>
            <a:endParaRPr lang="en-US" sz="880" dirty="0"/>
          </a:p>
        </p:txBody>
      </p:sp>
      <p:sp>
        <p:nvSpPr>
          <p:cNvPr id="14" name="Text 6"/>
          <p:cNvSpPr txBox="1"/>
          <p:nvPr/>
        </p:nvSpPr>
        <p:spPr>
          <a:xfrm>
            <a:off x="484052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витамин укрепляет защитные силы организма и помогает бороться с инфекциями. Его много в цитрусовых, ягодах и зелёных овощах, что важно включать в рацион подростков.
</a:t>
            </a:r>
            <a:endParaRPr lang="en-US" sz="732" dirty="0"/>
          </a:p>
        </p:txBody>
      </p:sp>
      <p:sp>
        <p:nvSpPr>
          <p:cNvPr id="15" name="Text 7"/>
          <p:cNvSpPr txBox="1"/>
          <p:nvPr/>
        </p:nvSpPr>
        <p:spPr>
          <a:xfrm>
            <a:off x="484052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как защитник иммунитета
</a:t>
            </a:r>
            <a:endParaRPr lang="en-US" sz="1059" dirty="0"/>
          </a:p>
        </p:txBody>
      </p:sp>
      <p:sp>
        <p:nvSpPr>
          <p:cNvPr id="16" name="Text 8"/>
          <p:cNvSpPr txBox="1"/>
          <p:nvPr/>
        </p:nvSpPr>
        <p:spPr>
          <a:xfrm>
            <a:off x="713500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многих витаминов, витамин D регулирует усвоение кальция, что важно для крепких костей и зубов. Его источники — жирные сорта рыбы и солнечный свет.
</a:t>
            </a:r>
            <a:endParaRPr lang="en-US" sz="738" dirty="0"/>
          </a:p>
        </p:txBody>
      </p:sp>
      <p:sp>
        <p:nvSpPr>
          <p:cNvPr id="17" name="Text 9"/>
          <p:cNvSpPr txBox="1"/>
          <p:nvPr/>
        </p:nvSpPr>
        <p:spPr>
          <a:xfrm>
            <a:off x="713500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и здоровье костей
</a:t>
            </a:r>
            <a:endParaRPr lang="en-US" sz="10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вещества: кальций, железо, йод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укрепляет кости и зубы, играет ключевую роль в свертывании крови и работе мышц, поступая в основном из молочных продуктов.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гемоглобина, обеспечивая транспорт кислорода по всему организму, особенно богаты им мясо, печень и бобовые.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необходим для нормальной работы щитовидной железы и обмена веществ; его источник — морская капуста и йодированная соль, предотвращающая зоб.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путь: этапы и 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этапов пищеварения и усвоения веществ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белков, жиров и углеводов при пищеварении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расщепляются до аминокислот, которые используются организмом для построения новых клеток и тканей, обеспечивая рост и восстановление.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углеводы преобразуются соответственно в жирные кислоты, глицерин и глюкозу, что служит основным источником энергии и строительными элементами.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играет ключевую роль в переносе веществ, терморегуляции и удалении токсинов, а подросткам требуется 1,5-2 литра ежедневно для поддержания обмена веществ.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1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pPr algn="ctr" indent="0" marL="0">
              <a:lnSpc>
                <a:spcPct val="120004"/>
              </a:lnSpc>
              <a:buNone/>
            </a:pPr>
            <a:r>
              <a:rPr lang="en-US" sz="1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водный баланс в теле взрослого человека, что обеспечивает оптимальное протекание всех жизненно важных процессов.
</a:t>
            </a:r>
            <a:pPr algn="ctr" indent="0" marL="0">
              <a:lnSpc>
                <a:spcPct val="120004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54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гидратации подростков
</a:t>
            </a:r>
            <a:endParaRPr lang="en-US" sz="31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питаться 4-5 раз в день без длительных перерывов, чтобы поддерживать стабильный уровень энергии и нормальный обмен веществ в подростковом возрасте.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приёма пищи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ежедневном рационе должны присутствовать овощи, фрукты и белковые продукты, а потребление жареного, сладкого и фастфуда следует ограничивать для сохранения здоровья.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 выбор продуктов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здорового питания для подростков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питания и их последствия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витамина D приводит к рахиту, нарушая развитие костей и вызывая слабость у подростков.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железа вызывает анемию, что снижает работоспособность и снижает иммунитет у детей школьного возраста.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жиров и калорий способствует развитию ожирения и связанных с ним осложнений у подростков.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сахара повышает риск кариеса и приводит к нарушению обмена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рост и развитие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обеспечивает нормальное формирование костей, поддержку мозговой активности и укрепление иммунной системы в период активного роста.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Адекватное питание отражается на состоянии кожи, волос и ногтей, делая подростков более выносливыми и уверенными в себе.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ожирения среди школьников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в России увеличивается число детей с избыточным весом, что связано с малоподвижным образом жизни и неправильным питанием.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дефицит свежих продуктов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доступ к свежим овощам и фруктам сокращается, что ухудшает качество рациона подростков и повышает риски дефицитов витаминов.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в школах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инициативы по обучению школьников правильному питанию и формированию здоровых пищевых привычек.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детского питания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— залог здоровья 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сочетание всех питательных веществ в рационе подростков способствует укреплению здоровья, улучшению умственной деятельности и профилактике хронических заболеваний.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2026-05-09T03:21:42Z</dcterms:created>
  <dcterms:modified xsi:type="dcterms:W3CDTF">2026-05-09T03:21:42Z</dcterms:modified>
</cp:coreProperties>
</file>