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союза: что нужно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Союз: роль, признаки, разряд и способ разбора в 7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союза помогает видеть связи между частями текста, точнее разбирать предложения и увереннее ставить знаки препинания в упражнениях, диктантах и сочинениях.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 помогает понять предложение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pPr algn="l" indent="0" marL="0">
              <a:lnSpc>
                <a:spcPct val="150000"/>
              </a:lnSpc>
              <a:buNone/>
            </a:pPr>
            <a:r>
              <a:rPr lang="en-US" sz="11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предметы, признаки или действия, а служит для связи слов, однородных членов и частей сложного предложения.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вопроса и роли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союзу нельзя задать вопрос, и он не является членом предложения, потому что только соединяет его части.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показать соединение, противопоставление, выбор, причину, условие, цель и другие смысловые связи между частями высказывания.
</a:t>
            </a:r>
            <a:endParaRPr lang="en-US" sz="110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50000"/>
              </a:lnSpc>
              <a:buNone/>
            </a:pPr>
            <a:r>
              <a:rPr lang="en-US" sz="128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речи не изменяется по родам, числам и падежам, поэтому у союза нет привычных грамматических форм.
</a:t>
            </a:r>
            <a:endParaRPr lang="en-US" sz="12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союза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 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соединяет ли союз равноправные части или показывает зависимость одной части от другой. Это помогает отнести его к сочинительным или подчинительным.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выясняют, состоит союз из одного слова или из нескольких. От этого зависит, будет он простым или составным.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отметить, употребляется ли союз один раз, повторяется перед каждым элементом или образует парную конструкцию.
</a:t>
            </a:r>
            <a:endParaRPr lang="en-US" sz="1274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характеристики не меняются в разных предложениях, поэтому их всегда указывают в морфологическом разборе союза.
</a:t>
            </a:r>
            <a:endParaRPr lang="en-US" sz="12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союза определяется тем смыслом, который он выражает между частями предложения.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разряд легко определить по смыслу связи между частями предложения, а не только по форме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по значению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Равноправные части
</a:t>
            </a:r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однородные члены или простые предложения, которые равны по смыслу и не зависят друг от друга.
</a:t>
            </a:r>
            <a:endParaRPr lang="en-US" sz="1294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и перечисление
</a:t>
            </a:r>
            <a:pPr algn="l" indent="0" marL="0">
              <a:lnSpc>
                <a:spcPct val="150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соединительным относятся и, да, тоже, также. Они помогают перечислять события, признаки и действия, показывая их совместность или последовательность.
</a:t>
            </a:r>
            <a:endParaRPr lang="en-US" sz="1206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зато, однако выражают различие или контраст между частями предложения, поэтому часто встречаются в сопоставлениях.
</a:t>
            </a:r>
            <a:endParaRPr lang="en-US" sz="1294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одного варианта
</a:t>
            </a:r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или, либо, то… то… показывают выбор, чередование или смену действий, когда из нескольких возможностей выбирают одну.
</a:t>
            </a:r>
            <a:endParaRPr lang="en-US" sz="12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944" y="3137000"/>
            <a:ext cx="14137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Подчинительный союз связывает части так, что одна из них поясняет, уточняет или дополняет другую и зависит от неё по смыслу.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когда, как только, пока помогают показать, в какой момент происходит действие, и выстраивают события по времени.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Причина, условие, цель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что, если, чтобы, так как передают причину, условие или цель, поэтому особенно важны при объяснении содержания предложения.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Изъяснение 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что, как будто, словно помогают передать сообщение, мысль или сравнение, делая связь между частями предложения более точной.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морфологического разбора союза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определении союза в предложении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 составной союз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союз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союз состоит из одного слова: и, но, что, если, либо. Его легко выделить в предложении, если он соединяет части напрямую.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Составной союз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Составной союз включает два или несколько слов: потому что, для того чтобы, несмотря на то что, как только. Он читается как единое целое.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другими сочетаниями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отличать союз от сочетания предлога и слова. Например, из-за, в течение, по причине не являются союзами.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частотность по типичным школьным примерам, для учебной иллюстрации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 всего в учебных текстах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чаще всего встречаются короткие союзы, которые связывают простые части и однородные члены.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сочинительные союзы; подчинительные встречаются реже, но сильнее влияют на смысл и структуру сложного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34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01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союз употребляется один раз и прямо соединяет слова или части предложения. Он обычно передаёт простую связь: перечисление, противопоставление или условие, не повторяясь в тексте.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стоят перед каждым однородным членом или частью предложения: и… и, то… то, ни… ни. Такая форма подчёркивает чередование, перечисление или усиление связи между элементами.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325" y="3430475"/>
            <a:ext cx="80319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союзы всегда используются вместе: не только…, но и, как… так и, если… то. Они помогают точно показать зависимость или сопоставление и делают высказывание более выразительным.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Одиночные, повторяющиеся и парные союзы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слово «что» может только связывать части и не быть членом предложения. Тогда оно не отвечает на вопрос и служит для соединения главной и придаточной части.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«что» в роли союза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предложении «что» становится союзным словом. Оно уже входит в состав придаточной части, к нему можно задать вопрос, и оно выполняет синтаксическую роль в предложении.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пример — другая функция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союзное слово: как не перепутать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кратко фиксировать основные признаки союза при разборе.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определяется разряд по значению, затем строение и способ употребления. Эти признаки позволяют быстро и точно охарактеризовать союз.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7 класса по теме «Морфологический разбор союза».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морфологического разбора союза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при разборе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посмотрите, соединяет ли слово части предложения или однородные члены. Если оно только связывает элементы, не отвечая на вопрос, перед вами союз, а не самостоятельная часть речи.
</a:t>
            </a:r>
            <a:endParaRPr lang="en-US" sz="839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отвечает на вопрос и не является членом предложения. Если к слову можно задать вопрос и оно входит в грамматическую основу или второстепенные члены, это уже другая часть речи.
</a:t>
            </a:r>
            <a:endParaRPr lang="en-US" sz="823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Учитывайте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слово в разных предложениях может выполнять разную функцию. Поэтому союз всегда определяют только по контексту, а не по внешнему виду и привычному значению.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форму и роль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«что», «как», «зато» могут употребляться по-разному. Чтобы не ошибиться, нужно смотреть не только на форму, но и на смысловую связь между частями предложения.
</a:t>
            </a:r>
            <a:endParaRPr lang="en-US" sz="9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союза в предложении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морфологического разбора союза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школьных предложений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«Я пошёл домой, потому что начался дождь» союз «потому что» показывает причину действия. Это подчинительный, причинный, составной и одиночный союз.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«Летом мы купались и играли» союз «и» соединяет однородные сказуемые. Он сочинительный, соединительный, простой и одиночный.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союз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«То светило солнце, то начинался дождь» союз «то… то» указывает на чередование. Это повторяющийся союз разделительного 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 учебных заданий по русскому языку, 7 класс.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отношения, которые выражают союзы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союза помогает по-разному связывать части предложения, поэтому значение нужно определять по контексту.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школьных примерах встречаются соединение и причина. Именно они чаще всего помогают понять логику высказывания и расстановку знаков препинания.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союза важно отмечать только те признаки, которые действительно относятся к этой части речи.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изменяется, поэтому у него нет грамматических категорий имени или глагола. Главное в разборе — определить значение, строение и способ употребления.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морфологического разбора служебных частей речи в школьном курсе русского языка.
</a:t>
            </a:r>
            <a:endParaRPr lang="en-US" sz="1132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морфологического разбора союза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морфологический разбор союза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похожих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морфологический разбор помогает не путать союзы с предлогами, частицами и союзными словами. Такая проверка делает анализ предложения более надёжным.
</a:t>
            </a:r>
            <a:endParaRPr lang="en-US" sz="1032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увидеть, как соединены слова и части предложения. Благодаря этому легче понять, где заканчивается одна мысль и начинается другая.
</a:t>
            </a:r>
            <a:endParaRPr lang="en-US" sz="1172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запятых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союз связывает части сложного предложения, его значение подсказывает постановку знаков препинания. Это особенно важно в упражнениях на пунктуацию.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однородными членами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точно определить, являются ли слова однородными и как они соотносятся между собой. Это упрощает синтаксический разбор предложения.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союза помогает увидеть связь между словами и частями предложения. Если определять значение, строение и способ употребления, разбор становится точным и понятным.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в разборе — ключ к смыслу предложения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2026-05-28T09:30:00Z</dcterms:created>
  <dcterms:modified xsi:type="dcterms:W3CDTF">2026-05-28T09:30:00Z</dcterms:modified>
</cp:coreProperties>
</file>