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голосам на уроке музыки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менять голос, как маленький музыкальный инструмент.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музыкальный инструмент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умеет звучать по-разному: выше и ниже, тише и громче, быстрее и медленнее. Он помогает петь, читать стихи, изображать героев и передавать настроение в песнях, сказках и играх.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звучание голоса
</a:t>
            </a:r>
            <a:endParaRPr lang="en-US" sz="268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окраска голоса. По ней мы отличаем один голос от другого, даже если слова одинаковые. Один голос может быть мягким, звонким, хрипловатым или бархатным.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показывает, звучит голос выше или ниже. Высокий голос часто кажется лёгким и весёлым, а низкий — серьёзным, густым и немного важным.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помогает сделать речь слышной и выразительной. Один и тот же герой может говорить тихо, когда тайничает, и громко, когда радуется или зовёт друзей.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паузы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 бывает быстрым или медленным, а паузы делают звучание понятнее. Если говорить не спеша, фраза звучит спокойно; если быстро, появляется азарт и смешной эффект.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воздух выходит из лёгких и направляется к гортани. Там начинают работать голосовые связки, и появляется звук. Без дыхания голос не сможет зазвучать долго и ровно.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голос становится узнаваемым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звук проходит через рот, язык и губы, словно через мастерскую. Эти части тела делают его звонким, мягким, строгим или весёлым. Поэтому один голос может легко менять характер.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дыхания до звучного голоса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голоса особенно интересно копировать
</a:t>
            </a:r>
            <a:endParaRPr lang="en-US" sz="226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чаще всего хочется повторять голоса сказочных героев и мультяшных персонажей. У таких голосов есть яркий характер: они могут быть смешными, таинственными или очень важными.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интересно изображать животных, роботов и знакомых героев из историй. Тут помогают не только звук, но и особый ритм, паузы и маленькие словечки-подсказки.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 доброте. Подражание должно быть весёлой игрой, а не обидой. Нельзя передразнивать людей злым способом или смеяться над чужой речью.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проба голоса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попробовать образ и не утомить горло.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40" y="1471987"/>
            <a:ext cx="263438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музыкальных приёма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Изменить высоту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голос выше или ниже, и образ сразу изменится. Высокий звук подходит маленьким, лёгким героям, а низкий — важным, строгим или немного таинственным.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Изменить темп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слова быстрее или медленнее, чтобы показать характер героя. Быстрый темп создаёт суету и веселье, а медленный помогает звучать спокойно и загадочно.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может звучать радостно, удивлённо, испуганно или важно. Настроение делает голос живым и помогает слушателю сразу представить персонажа.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губы округляются, звук становится мягче и теплее. Если язык поднимается выше или двигается точнее, слова звучат чётче, а подражание получается более выразительным и смешным.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Губы, язык и зубы работают вместе, как дружная команда. Хорошая артикуляция помогает говорить понятно, не сбиваться и легко менять звучание для разных героев и настроений.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Артикуляция: как помогают губы и язык
</a:t>
            </a:r>
            <a:endParaRPr lang="en-US" sz="2592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голос узнаваемым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часто создают любимые словечки, особые окончания фраз и привычный ритм речи. Даже маленькая привычка в произношении может сразу напомнить о конкретном герое.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 паузы, смешки, вздохи и протяжные звуки. Они добавляют голосу характер и помогают передать привычки персонажа лучше, чем просто громкость или необычная высота.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мелкие детали делают образ самым точным. Если слушатель узнаёт героя по манере заканчивать предложение, значит, подражание получилось внимательным и удачным.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43079"/>
            <a:ext cx="325505" cy="260404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подражание голосам
</a:t>
            </a:r>
            <a:endParaRPr lang="en-US" sz="2778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актёры меняют голос, чтобы каждый персонаж звучал по-своему. Так зрителям легче понять, кто добрый, кто смешной, а кто любит командовать.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кино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кино голос помогает оживить героя. Один и тот же персонаж может быть смешным, сердитым или добрым только благодаря разной интонации.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аудиосказках голос заменяет картинку. Чтец делает персонажей разными, чтобы слушатель сразу услышал волка, фею, короля или маленького мышонка.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сценки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праздниках подражание голосам помогает разыгрывать сценки и читать сказки. Так выступление становится живым, а слушатели улыбаются и следят за сюжетом.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дома и с друзьями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можно придумывать весёлые голоса для героев и сочинять короткие истории. Это развивает слух, фантазию и умение слушать друг друга внимательно.
</a:t>
            </a:r>
            <a:endParaRPr lang="en-US" sz="1345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 и пытаться сделать голос слишком громким: так легко перенапрячь горло и быстро устать, а красивое звучание от этого не станет лучше.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слишком долго шептать или заставлять голос звучать очень низко и очень высоко через силу. Такие попытки могут быть неприятны и для голоса, и для слушателей.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Обидно передразнивать одноклассников, учителей и близких нельзя. Голосовая игра должна быть доброй, смешной и уважительной, а не злой или насмешливой.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горло устало, нужно сделать паузу, выпить воды и спокойно отдохнуть. Голосу, как и человеку, полезны тишина, забота и время на восстановление.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голосовой игре делать нельзя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передаёт настроение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грусть, удивление и испуг слышны в голосе сразу: он становится то мягче, то резче, то быстрее. Поэтому одна и та же фраза может звучать совсем по-разному.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меняют не только слова, но и сила звука, темп речи и паузы. Короткая остановка или протяжный звук иногда говорят о чувствах даже больше, чем длинное объяснение.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и в обычной речи голос помогает понять характер говорящего. Если правильно передать чувство, подражание становится живым, понятным и немного волшебным, как маленькая сценка.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своего смешного персонажа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придумать образ, который легко узнать по голосу, настроению и ритму речи.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весёлых упражнений голосу нужен отдых: полезно сделать паузу, спокойно подышать и выпить тёплой воды. Так горло успевает восстановиться и не начинает «капризничать».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воздух, усталость и слишком долгий громкий разговор быстро утомляют голос. Сон, тишина и бережное отношение помогают ему оставаться звонким, мягким и готовым к новым песням.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голос после игр и пения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упражнения для второго класса
</a:t>
            </a:r>
            <a:endParaRPr lang="en-US" sz="2453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короткие фразы не спеша и следите, как меняются высота, громкость и паузы. Так голос звучит чище, а слова запоминаются лучше.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много голосов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одно и то же выражение тихо, весело, строго и удивлённо. Такое упражнение помогает замечать, как настроение сразу меняет звучание.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запись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свой голос и послушайте его ещё раз. В записи легче заметить, где нужно говорить чётче, мягче или чуть медленнее.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интонацией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Произнесите простое слово так, будто вы очень рады, немного испугались или удивились. Эта игра развивает слух, память и чувство образа.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детали в чужом голосе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голос, слушайте не только слова, но и паузы, дыхание и ритм речи. Иногда именно эти маленькие штрихи делают героя узнаваемым с первой фразы.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любимые словечки, протяжные звуки и необычные окончания предложений. Такие детали часто работают лучше, чем слишком громкое или слишком смешное звучание.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замечать, как человек начинает говорить и чем заканчивает фразу. У одного голоса звук будто прыгает, у другого — медленно тянется, и образ сразу становится яснее.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голосам как маленькое искусство
</a:t>
            </a:r>
            <a:endParaRPr lang="en-US" sz="224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сцене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разыгрывают сказку, один голос делает короля важным, а другой — мышонка юрким и смешным. Так сценка становится живой, а зрители сразу понимают, кто есть кто.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для фантазии
</a:t>
            </a:r>
            <a:pPr algn="l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обычного микрофона и хорошего настроения, чтобы превратиться в диктора, волка или добрую фею. Главное — слушать себя внимательно и не забывать про уважение к чужим голосам.
</a:t>
            </a:r>
            <a:endParaRPr lang="en-US" sz="119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мультфильма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персонаж может заговорить совсем по-новому, если придумать ему особый ритм, смешное словечко и необычную интонацию. Тогда образ получается ярким, а игра — по-настоящему творческой.
</a:t>
            </a:r>
            <a:endParaRPr lang="en-US" sz="119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голосам как маленькое искусство
</a:t>
            </a:r>
            <a:endParaRPr lang="en-US" sz="224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подражание получилось
</a:t>
            </a:r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узнаётся ли герой и не устал ли голос во время игры.
</a:t>
            </a:r>
            <a:endParaRPr lang="en-US" sz="257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голосовой игры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коротких фраз и не старайтесь говорить громче всех. Так легче услышать собственный голос и заметить, что именно в нём нужно изменить.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слушайте, как звучит речь, и относитесь к чужим словам уважительно. Добрая игра получается гораздо лучше, чем шумное соревнование или обидное передразнивание.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подражания рождаются из наблюдательности, тренировки и хорошего настроения. Если есть терпение и интерес, даже самая простая фраза может стать смешной и запоминающейся.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голос можно менять, но его нужно беречь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голосам помогает слышать тембр, высоту, ритм и настроение речи. Это весёлая музыкальная игра, если тренироваться коротко, дружелюбно и бережно, чтобы голос оставался живым и звонким.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2026-05-24T18:09:37Z</dcterms:created>
  <dcterms:modified xsi:type="dcterms:W3CDTF">2026-05-24T18:09:37Z</dcterms:modified>
</cp:coreProperties>
</file>