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наследственность, изменчивость и здоровье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гены формируют признаки, разнообразие и здоровье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человека важна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наследование признаков, различия между людьми и причины многих болезней. Она помогает понять, почему одинаковые условия влияют на людей по-разному, и связывает биологию с медициной, биотехнологией и судебной экспертизой.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наследственного материала человека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наследственные сведения в последовательности четырёх нуклеотидов: аденина, тимина, гуанина и цитозина. Именно порядок оснований определяет, какие белки и РНК будут синтезированы в клетке.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который содержит инструкцию для синтеза белка или функциональной РНК. От работы генов зависит реализация наследственной информации и формирование конкретных признаков организма.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 в 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представляют собой ДНК, связанную с белками и компактно упакованную в ядре. У человека кариотип включает 44 аутосомы и 2 половые хромосомы, определяющие пол организма.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регуляторные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гены, но и регуляторные участки ДНК управляют активностью наследственного материала. Они включают или выключают работу генов в нужное время, в нужной ткани и при определённых условиях.
</a:t>
            </a:r>
            <a:endParaRPr lang="en-US" sz="873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уровня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ДНК, организация хромосом и регуляция генов вместе обеспечивают точное хранение и использование наследственной информации. Это фундамент для понимания наследования, мутаций и генетических заболеваний.
</a:t>
            </a:r>
            <a:endParaRPr lang="en-US" sz="8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Митоз, мейоз и передача наследственной информации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митозе дочерние клетки получают такой же набор хромосом, как исходная соматическая клетка. Благодаря этому организм растёт, обновляет ткани и восстанавливает повреждённые структуры.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образует гаметы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число хромосом вдвое и приводит к образованию гамет с гаплоидным набором. У человека в каждой половой клетке остаётся 23 хромосомы.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происходят кроссинговер и независимое расхождение хромосом. Эти процессы создают новые сочетания аллелей и усиливают комбинативную изменчивость потомства.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сливаются две гаметы и восстанавливается диплоидный набор хромосом. Ребёнок получает наследственную информацию от обоих родителей в новом сочетании.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митоза и мейоза помогает понять, где сохраняется генетическая стабильность, а где возникает разнообразие. Это один из ключей к объяснению наследования признаков.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становится работой белка и проявлением признака.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 типичные соотношения потомства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помогают распознавать тип наследования и проверять, соответствует ли задача независимому распределению аллелей.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классические соотношения — 3:1, 1:2:1, 1:1 и 9:3:3:1 — отражают закономерности наследования признаков.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классические законы Менделя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признаков у человека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наследования помогает оценить риск проявления признака у потомства и выбрать верный путь анализа родословной.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определяет, как часто признак появляется в родословной и у кого он проявляется чаще.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 и влияние среды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генов организма, а фенотип — все его наблюдаемые признаки. Между ними нет простого равенства: один генотип может давать разные проявления.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физическая активность, температура, режим сна и общее состояние здоровья способны усиливать или ослаблять проявление наследственных признаков. Среда не отменяет генетику, но меняет её результат.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оценивать особенности человека, нужно учитывать и наследственность, и образ жизни. Такой подход помогает точнее понимать развитие признаков и причины различий между людьми.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человека формируются под действием нескольких генов сразу. Поэтому рост, масса тела, выносливость и ряд рисков для здоровья нельзя объяснить одним единственным геном.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наследственной изменчивости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возникает при кроссинговере, независимом расхождении хромосом и случайном сочетании гамет. В результате у потомства появляются новые комбинации уже существующих аллелей.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связан с изменениями в ДНК или хромосомах. Мутации могут возникать в соматических клетках или в половых клетках и передаваться потомству.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 генеративные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 отражаются на отдельных клетках и тканях организма, а генеративные затрагивают гаметы. Именно генеративные изменения особенно важны для наследования признака.
</a:t>
            </a:r>
            <a:endParaRPr lang="en-US" sz="976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разнообразие признаков в популяции и служит материалом для отбора. Без неё невозможно объяснить различия между людьми и устойчивость вида к изменениям.
</a:t>
            </a:r>
            <a:endParaRPr lang="en-US" sz="9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мутаций и их последствия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мутаций по-разному нарушают работу наследственного материала: от одного гена до целых хромосомных наборов.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чаще оно затрагивает развитие организма; однако последствия зависят от места и характера мутации.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общепринятая классификация мутаций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человека: примеры и механизмы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различаются по причине возникновения, типу наследования и возможностям раннего выявления. Сопоставление примеров помогает увидеть связь между изменением генетического материала и клиническими проявлениями.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особенно важна при хромосомных и генных нарушениях, потому что она позволяет начать наблюдение и коррекцию до развития тяжелых осложнений.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клиническая генетика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цитогенетические методы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увидеть число и строение хромосом, определить трисомии, моносомии и крупные перестройки. Метод особенно полезен при подозрении на синдромы, связанные с изменением кариотипа.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FISH-анализ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гибридизация in situ выявляет конкретные участки ДНК на хромосомах. Это помогает обнаруживать даже небольшие хромосомные нарушения и уточнять результат других исследований.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 оценки риска хромосомных аномалий у плода. Она дает возможность вовремя выявить серьезные отклонения и заранее обсудить тактику медицинского наблюдения.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Цитогенетические методы особенно важны при подозрении на синдром Дауна, синдром Тёрнера и синдром Клайнфельтера. Их результаты помогают подтвердить диагноз и выбрать дальнейшие шаги.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Молекулярно-генетическая диагностика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ПЦР-диагностика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многократно копирует выбранный участок ДНК, поэтому позволяет обнаружить даже очень малое количество наследственного материала и использовать его для точного анализа.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определяет последовательность нуклеотидов в ДНК и помогает находить точечные мутации, вставки и другие изменения, которые невозможно надежно заметить с помощью менее точных методов.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требует сопоставления с симптомами, семейным анамнезом и данными других обследований. Один лабораторный ответ не заменяет клиническую оценку и может быть понят только в контексте.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применяют для подтверждения наследственных заболеваний, выявления носительства мутаций и оценки семейных рисков. Такой анализ особенно важен, если в семье уже есть похожие случаи.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генетическое консультирование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оценке наследственного риска в семье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человека: от карты ДНК к точной медицине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референсный геном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проекта «Геном человека» в 2003 году дало исследователям опорную последовательность ДНК. С ее помощью стало проще находить гены, связанные с болезнями, и сравнивать индивидуальные различия между людьми.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лекарственный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показывает, что один и тот же препарат может действовать по-разному у разных людей. Варианты генов влияют на эффективность, дозировку и риск побочных эффектов, поэтому лечение можно подбирать 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данные уже помогают связывать отдельные участки ДНК с наследственными рисками и особенностями обмена веществ. На схеме это можно показать как ДНК с отмеченными участками, важными для болезни и выбора терапии.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современной генетики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затрагивает не только одного человека, но и его родственников, поэтому вопросы хранения, передачи и использования данных требуют особой осторожности.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создают конфиденциальность и редактирование генома, но все перечисленные вопросы связаны с защитой прав человека и справедливым доступом к технологиям.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этических проблем современной генетики; данные для визуального распределения категорий — условная экспертная оценка
</a:t>
            </a:r>
            <a:endParaRPr lang="en-US" sz="6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здоровье подростков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проявляются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наследственная предрасположенность нередко становится заметнее из-за быстрого роста, гормональной перестройки и увеличения нагрузки на организм. Поэтому некоторые проблемы выявляются именно в этот период.
</a:t>
            </a:r>
            <a:endParaRPr lang="en-US" sz="829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Наиболее 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близорукости, ожирению, диабету 1 типа, нарушениям обмена веществ и отдельным болезням соединительной ткани может быть генетическая склонность. При этом выраженность признаков у разных людей сильно отличается.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физическая активность, стресс и вредные привычки способны усиливать или ослаблять наследственную предрасположенность. Генетика задает вероятность, но не определяет исход полностью.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важна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наблюдение, разумный режим дня и своевременное обращение к врачу помогают заметить отклонения раньше. Это особенно важно, когда семейная история уже указывает на повышенный риск.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генетические риски и помогает раннему выявлению заболеваний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ранняя диагностика не устраняют наследственную предрасположенность, но заметно уменьшают риск тяжелого течения болезни и улучшают прогноз.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сочетание раннего выявления, здорового поведения и профессиональной оценки семейных рисков, а не одна отдельная мера.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профилактической медицины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генетика работает сегодня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экспертиза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устанавливать родство и идентифицировать человека по биологическим следам. Это делает генетику важным инструментом в правовой практике и криминалистике.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эпидемиология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генетика помогает отбирать полезные признаки, а в эпидемиологии — изучать распространение возбудителей и их изменчивость. В обоих случаях важны точные сравнения.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биотехнология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используют для поиска наследственных причин заболеваний, разработки тестов и создания более точных подходов к диагностике. Это ускоряет развитие биомедицины.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и большие базы ДНК помогают оценивать семейные риски и искать связь между генами и болезнями. Так наука переходит к практической пользе для 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выводы, которые важно запомнить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как гены, хромосомы и среда вместе формируют признаки человека. Понимание наследования, мутаций и диагностики помогает не только учиться, но и принимать осознанные решения о здоровье.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2026-06-01T23:25:07Z</dcterms:created>
  <dcterms:modified xsi:type="dcterms:W3CDTF">2026-06-01T23:25:07Z</dcterms:modified>
</cp:coreProperties>
</file>