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Древнего Востока: первые государства, города и письменность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дали миру первые цивилизации, города и письменность.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основа первых цивилизаций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 рек людям было легче жить и выращивать хлеб: вода, плодородный ил и возможность орошения делали поселения богаче и устойчивее, а совместная работа укрепляла власть и порядок.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страна Нила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3100 года до н. э. Верхний и Нижний Египет были объединены под властью одного правителя. Так возникло единое государство с сильным центром управления.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главной дорогой и источником жизни для египтян. По его берегам выращивали ячмень, пшеницу, лен и виноград, а разливы реки удобряли поля.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Египта назывался фараоном. Его считали не просто царём, а священной фигурой, связанной с богами и отвечавшей за порядок во всей стране.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важное в Египте было связано с Нилом: перевозки, торговля, земледелие и строительство. Поэтому река стала главным символом страны и её 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города между Тигром и Евфратом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между 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располагалась между Тигром и Евфратом. Здесь рано появились земледелие, ремесло и обмен товарами, потому что реки давали воду и делали жизнь в долинах возможной.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Храмы-зиккураты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самых заметных построек были зиккураты — ступенчатые храмы, возвышавшиеся над городом. Они показывали значение религии и власти жрецов в жизни жителей.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разные времена здесь жили шумеры, аккадцы, вавилоняне и ассирийцы. Крупными центрами были Ур, Урук и Вавилон, где кипела городская жизнь.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 клинопись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Месопотамии писали на глиняных табличках клинописью. Благодаря этому сохранились записи о законах, торговле, хозяйстве и мифах древних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Древнего Востока и их 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только кормили людей, но и заставляли их объединяться ради строительства каналов, дамб и защиты от стихийных разливов.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наиболее предсказуемым, а Хуанхэ — самой опасной; именно поэтому управление водой стало основой ранних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качественная сравнительная оценка по историческим признакам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771608"/>
            <a:ext cx="751200" cy="667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письменность стала языком цивилизации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и иероглифы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использовали клинопись, в Египте — иероглифы, а в Китае — древние знаки. Письмо помогало сохранять сведения, которые нужно было передать точно.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Писали на глине, папирусе и бамбуковых дощечках. Выбор материала зависел от места и удобства, но везде письменность требовала обучения и аккуратности.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Записывали законы, налоги, сделки, мифы и молитвы. Письменность позволяла управлять страной, вести хозяйство и хранить память о прошлом намного надёжнее устной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Месопотамия, Индия и Китай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цивилизации Древнего Востока развивались по похожему пути, хотя каждая имела свои реки, города и формы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цивилизациях основу жизни составляли реки, земледелие, управление водой и рост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закона включал кодекс Хаммурапи, показывая, как подробно древнее государство регулировало жизнь людей.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содержал множество правил о семье, собственности, торговле и наказаниях. Он помогал поддерживать порядок и показывал, что общество делилось на разные слои.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Хаммурапи; школьный курс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общин вырастало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 Древнего Востока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храмы и священные представления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строили храмы богам Амону-Ра, Осирису и Исиде. Жрецы следили за обрядами, а храм считался местом, где люди общались с божествами.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предки и небо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и Китае люди особенно почитали силы природы, предков и небо. Эти представления помогали объяснять мир и связывали жизнь человека с порядком Вселенной.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возвышались зиккураты — ступенчатые храмы, заметные издалека. Они подчёркивали значение города и служили центром религиозной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знания древних людей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Древнего Востока внимательно следили за солнцем, луной и звездами. По их движениям они определяли время сева, разлива рек и удобные дни для праздников и обрядов.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связывали календарь с разливами Нила, а вавилоняне развивали удобную систему счета. Это помогало вести хозяйство, считать запасы, налоги и торговые сделки.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строить храмы, каналы и дома, люди учились измерять расстояния, площадь полей и объемы зерна. Такие навыки особенно ценились у землемеров, строителей и писцов.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расчеты были нужны не только ученым, но и правителям. Благодаря им можно было точнее планировать работы на полях, распределять воду и управлять большой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открытия цивилизаций Востока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открытий было связано с хозяйством: они помогали собирать урожай, перевозить грузы и строить большие города и храмы.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изобретения сделали жизнь людей более организованной и позволили древним государствам расти.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Востока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дальних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перевозили медь, дерево, ткани, зерно, украшения и благовония. Эти грузы были нужны для ремесла, строительства, обмена подарками между правителями и повседневной жизни городов.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разных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дороги соединяли Египет, Месопотамию, Финикию, Иран и другие области Передней Азии. По ним не только шли товары, но и распространялись знания, обычаи и новые изобретения.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мореплавателей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славились как искусные мореплаватели и строители кораблей. Они активно торговали по морю и способствовали распространению удобного алфавитного письма среди народов Средиземноморья.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делала страны богаче и помогала им получать то, чего не хватало на своей земле. Она укрепляла связи между цивилизациями и подталкивала развитие городов и ремесел.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 между странами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Древнего Востока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самые известные памятники и их историческое значение.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показывают, что древние общества умели строить крупные сооружения и решать разные задачи — религиозные, городские и оборонительные.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цивилизация: города по плану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Инде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тысячелетии до н. э. в долине Инда существовали крупные города Хараппа и Мохенджо-Даро. Они были важными центрами ремесла, обмена и городской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планировка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в этих городах пересекались под прямым углом, а дома строили из кирпича. Такое устройство показывает, что жители заранее продумывали порядок застройки и удобство передвижения.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санитария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Хараппе и Мохенджо-Даро были водостоки и развитая канализация. Это говорит о высоком уровне городского хозяйства и заботе о чистоте и повседневном комфорте.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река Хуанхэ, династии и традиции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Хуанхэ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появились первые китайские государства. Разливы реки давали плодородную землю, но требовали труда и умения управлять водой.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Шан и Чжоу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этих династиях укреплялась власть правителей, развивались города, бронзовое литье и письменные знаки. Общество становилось более организованным.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почитали предков и считали, что власть правителя связана с Небом. Развивались шелководство, наблюдения за природой и государственные обряды.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цивилизаций Древнего Востока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цивилизации развивались вокруг рек и требовали совместной работы большого числа людей. Именно поэтому у них быстро возникали города и власть правителей.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условия жизни привели к похожим чертам развития, даже если языки, религии и традиции были разными.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обобщение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выросшие из 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города Древнего Востока показали, как люди могут жить вместе, делить труд и строить сложное хозяйство. Идеи улиц, рынков, храмов и городского порядка позже стали основой для многих цивилизаций. Сегодня их следы видны в планировке старых центров и в музейных находках.
</a:t>
            </a:r>
            <a:endParaRPr lang="en-US" sz="115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сохранило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иероглифы и другие древние знаки помогали записывать законы, торговые сделки и мифы. Благодаря письму знания перестали зависеть только от памяти людей. Именно так возникли архивы, книги и традиция передавать опыт будущим поколениям.
</a:t>
            </a:r>
            <a:endParaRPr lang="en-US" sz="115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металл и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мастера строили пирамиды, зиккураты и крепости, а ученые следили за небом и временем. Их работа научила людей точности, терпению и уважению к знаниям. Многие принципы строительства, счета и календаря используются и сегодня.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Востока в современном мире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раньше всего появились сильные государства с правителями, чиновниками и армией. Они умели собирать налоги, хранить запасы и управлять большими территориями.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 полях и строительство каналов требовали порядка и дисциплины. Разделение труда помогало обществу создавать больше продуктов, ремесленных изделий и удобств для 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Месопотамия, Индия и Китай показали, как люди могут превращать сложные природные условия в источник развития. Их достижения стали примером для последующих эпох.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цивилизации Древнего Востока стали основой истории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Восток: истоки цивилизации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Древнего Востока показали, как совместный труд, реки, города и письменность создают основу для государства и культуры. Их открытия продолжают влиять на мир и 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2026-05-31T23:25:12Z</dcterms:created>
  <dcterms:modified xsi:type="dcterms:W3CDTF">2026-05-31T23:25:12Z</dcterms:modified>
</cp:coreProperties>
</file>