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7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эволюции: как менялся мир живого
</a:t>
            </a:r>
            <a:endParaRPr lang="en-US" sz="2773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создала разнообразие и приспособленность живых организмов.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объясняют сходство и различия организмов, помогают понять их приспособленность и показывают, как данные анатомии, эмбриологии, генетики и палеонтологии подтверждают общность происхождения видов.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результаты эволюции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лишь часть реального разнообразия: эволюция сформировала огромный спектр организмов и экологических ролей.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млн+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биологии; данные о числе описанных видов из общебиологических справочников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уже описано учёными на 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эволюции и их проявления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эволюции можно увидеть в строении организмов, их расселении и судьбе отдельных линий.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одновременно повышает приспособленность одних форм, усложняет другие и приводит к исчезновению тех, кто не выдерживает изменения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об эволюции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 заметный результат естественного отбора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тела, окраска, строение листьев, клюва или конечностей помогают организмам добывать пищу, избегать врагов и жить в конкретных природных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Терморегуляция, запасание воды, спячка и переносимость недостатка кислорода позволяют переживать холод, засуху, нехватку пищи и другие неблагоприятные факторы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забота о потомстве и групповое поведение повышают шансы на выживание и делают вид более устойчивым к сезонным изменениям и рискам.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и усложнения в ходе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линейный прогресс отдельных видов, а общий исторический тренд усложнения организации и расширения разнообразия живого.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времени, тем выше разнообразие форм и уровень организации, хотя отдельные линии могли упрощаться или исчезать.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геологической истории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и изоляция популяций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оказываются отделены горами, реками, островами или значительным расстоянием, обмен генами ослабевает, а накопление различий идёт быстрее.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разных ниш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возникает, если близкие популяции начинают использовать разные пищевые ресурсы, места обитания или способы существования внутри одного региона.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поведении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изоляция связана с несоответствием брачных сигналов, сроков размножения и ритуалов ухаживания, из-за чего скрещивание становится редким или невозможным.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различия накапливаются достаточно долго, популяции перестают свободно скрещиваться и превращаются в самостоятельные виды с собственными признаками.
</a:t>
            </a:r>
            <a:endParaRPr lang="en-US" sz="12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естественный отбор приводит к новым эволюционным результатам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взаимодействии наследственной изменчивости, отбора и изоляции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организации живых организмов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выполняют разные функции, поэтому возникает разделение труда. Это делает питание, дыхание, защиту и размножение более эффективными, чем у простых форм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ядра, митохондрий и других органоидов повысило внутреннюю организацию клетки. Благодаря этому стали возможны более сложные процессы обмена веществ и точная координация жизнедеятельности.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органы,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формируются ткани, органы и системы органов. Такая иерархия повышает надёжность работы организма и позволяет лучше приспосабливаться к разным условиям среды.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одноклеточными и многоклеточными организмами особенно наглядна: чем выше уровень организации, тем больше возможностей для согласованной работы частей и более сложного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 — следы прошлых этапов 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органы, которые сохранились, но утратили прежнее значение. У человека к ним относят аппендикс, копчик, зубы мудрости и мышцы, поднимающие волосы.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редкое появление признаков, характерных для далёких предков. Примеры — хвост у человека или дополнительные соски, возникающие как исключение.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показывают, что современный организм несёт следы своей истории. Они помогают восстановить пути эволюционных изменений и родство видов.
</a:t>
            </a:r>
            <a:endParaRPr lang="en-US" sz="13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только создает, но и отбирает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линий исчезает без следа, если среда меняется быстрее, чем успевают накопиться полезные признаки.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линии зависит не от древности, а от успешного приспособления к новым условиям.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точные доли для всех групп не фиксируются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рук стало важным преимуществом: предки человека лучше переносили пищу, использовали орудия и могли эффективнее передвигаться в открытых ландшафтах.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объема мозга усилило память, мышление и координацию действий, а развитие речи позволило точнее передавать информацию и совместно решать сложные задачи.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орудий, разделение труда и передача опыта закрепили культурную эволюцию, которая стала неотделима от биологического развития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95498"/>
            <a:ext cx="4867800" cy="16393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эволюции у разных групп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эволюция у разных групп шла по собственным направлениям, но всегда повышала приспособленность к среде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животных и микроорганизмов результаты эволюции различаются, но ведут к лучшей адаптации в своей среде.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и биологический регресс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проявляется тогда, когда группа увеличивает численность, расширяет ареал и дает начало множеству новых форм, успешно осваивающих разные условия среды.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Регресс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регресс означает сокращение численности, сужение ареала и рост риска исчезновения, особенно если изменяются климат, конкуренты или доступность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тенденции могут идти одновременно у разных линий организмов: одни группы активно распространяются, а другие постепенно утрачивают разнообразие и исчезают.
</a:t>
            </a:r>
            <a:endParaRPr lang="en-US" sz="11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факторы меняют эволюцию популяции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условия среды вместе формируют новые признаки и изменяют генетический состав популяций.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изменил формы живого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из дикой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за тысячелетия превратила дикие злаки в урожайные сорта с крупным зерном и более удобным для сбора колосом. Такой результат стал возможен благодаря постоянному отбору растений с нужными признаками и сохранению семян лучших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капусты к множеству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исходного вида человек смог закрепить разные направления отбора: плотный кочан, утолщенный стебель, крупные соцветия и боковые почки. Так возникли знакомые овощные формы, которые резко отличаются внешне, но сохраняют общее происхождение.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эффекты эволюции на уровне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эффекты редко проявляются изолированно: повышение приспособленности часто сопровождается расширением разнообразия и более узкой специализацией органов и функций.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одновременно усиливает жизнеспособность одних линий и приводит к исчезновению других, если они не успевают адаптироваться.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устойчивость экосистем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видов расширяет набор экологических ролей в сообществе, а значит, делает пищевые цепи более разветвленными и функционально устойчивыми.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взаимные изменения помогают экосистемам сохранять работу связей между организмами, но при резком нарушении условий могут привести к перестройке всего сообщества.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жертвы, паразиты и хозяева, растения и опылители постоянно влияют друг на друга, поэтому изменения у одной стороны вызывают ответные изменения у другой.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эволюционных связей важно для охраны природы: исчезновение одного вида нередко затрагивает несколько других, связанных с ним в общей сети отношений.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результатов 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показывают степень родства организмов и помогают установить, какие группы имеют более близкое общее происхождение.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времени фиксируются устойчивость бактерий к антибиотикам и насекомых к пестицидам, что подтверждает действие отбора на современных популяциях.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и переходные формы позволяют проследить смену организмов во времени и подтвердить существование вымерших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основа разнообразия живого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эволюции объясняют происхождение видов, их приспособления и усложнение организации. Именно они делают историю жизни на Земле понятной, связанной и научно проверяемой.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2026-06-01T22:45:23Z</dcterms:created>
  <dcterms:modified xsi:type="dcterms:W3CDTF">2026-06-01T22:45:23Z</dcterms:modified>
</cp:coreProperties>
</file>