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произведений тригонометрических функций в суммы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Тождества, которые делают тригонометрию проще и нагляднее.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001" y="1305098"/>
            <a:ext cx="318969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связывает формулы сложения, приведения и двойного угла. Она учит переводить произведение тригонометрических функций в сумму или разность, чтобы упрощать выражения, доказывать тождества и готовиться к решению уравнений.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используется в 10 классе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формул нужно, чтобы преобразовать любое из базовых произведений в удобную сумму.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тригонометрические тождества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тождества охватывают все сочетания синусов и косинусов.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88415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четырёх формул преобразования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 меняется вид выражения и какие функции появляются в результате.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одинаковых функций итогом становятся косинусы, для смешанных — синусы; решающим становится знак между двумя слагаемыми.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тригонометрические тождества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формулах возникают сумма и разность углов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1581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формулами сложения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произведение–сумма напрямую вырастают из тождеств сложения синуса и косинуса. Поэтому в ответе неизбежно появляются два новых аргумента: сумма и разность исходных углов.
</a:t>
            </a:r>
            <a:endParaRPr lang="en-US" sz="1174" dirty="0"/>
          </a:p>
        </p:txBody>
      </p:sp>
      <p:sp>
        <p:nvSpPr>
          <p:cNvPr id="11" name="Text 3"/>
          <p:cNvSpPr txBox="1"/>
          <p:nvPr/>
        </p:nvSpPr>
        <p:spPr>
          <a:xfrm>
            <a:off x="257199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направления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6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функций с разными аргументами удобно видеть не один результат, а два направления преобразования. Они соответствуют выражениям a+b и a−b, которые отражают структуру исходной записи.
</a:t>
            </a:r>
            <a:endParaRPr lang="en-US" sz="1109" dirty="0"/>
          </a:p>
        </p:txBody>
      </p:sp>
      <p:sp>
        <p:nvSpPr>
          <p:cNvPr id="12" name="Text 4"/>
          <p:cNvSpPr txBox="1"/>
          <p:nvPr/>
        </p:nvSpPr>
        <p:spPr>
          <a:xfrm>
            <a:off x="4682396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вместо заучивания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6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мысленно разделять аргументы на две части, формулы становятся логичными и легче запоминаются. Тогда задача сводится не к механическому воспроизведению, а к осмысленному выбору тождества.
</a:t>
            </a:r>
            <a:endParaRPr lang="en-US" sz="1109" dirty="0"/>
          </a:p>
        </p:txBody>
      </p:sp>
      <p:sp>
        <p:nvSpPr>
          <p:cNvPr id="13" name="Text 5"/>
          <p:cNvSpPr txBox="1"/>
          <p:nvPr/>
        </p:nvSpPr>
        <p:spPr>
          <a:xfrm>
            <a:off x="679281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интерпретация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два угла можно показать как источник двух ветвей преобразования. Такая наглядность помогает понять, почему в ответе появляется сумма двух тригонометрических выражений, а не одно произведение.
</a:t>
            </a:r>
            <a:endParaRPr lang="en-US" sz="113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преобразования произведения в сумму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формулы и подстановки аргументов в школьных задачах.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произведения чаще встречаются в школьных задачах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типичную структуру упражнений, где важнее не абсолютные числа, а порядок встречаемости разных видов произведений.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смешанные произведения и cos·cos; именно они наиболее полезны в задачах на формулы сложения и кратные углы.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типовым заданиям школьного курса алгебры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sin a·sin b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двух синусов заменяется разностью косинусов. Это удобно, когда нужно избавиться от множителя и перейти к записи, где аргументы выражены через сумму и разность углов.
</a:t>
            </a:r>
            <a:endParaRPr lang="en-US" sz="1234" dirty="0"/>
          </a:p>
        </p:txBody>
      </p:sp>
      <p:sp>
        <p:nvSpPr>
          <p:cNvPr id="11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правой части появляются два косинуса с близкой конструкцией аргумента. Такое оформление помогает сравнивать выражения, сокращать запись и выявлять скрытые симметрии.
</a:t>
            </a:r>
            <a:endParaRPr lang="en-US" sz="1234" dirty="0"/>
          </a:p>
        </p:txBody>
      </p:sp>
      <p:sp>
        <p:nvSpPr>
          <p:cNvPr id="12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равных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углы совпадают, получается формула для квадрата синуса: sin²a = ½(1 − cos 2a). Она особенно важна при понижении степени и преобразовании тождеств.
</a:t>
            </a:r>
            <a:endParaRPr lang="en-US" sz="1234" dirty="0"/>
          </a:p>
        </p:txBody>
      </p:sp>
      <p:sp>
        <p:nvSpPr>
          <p:cNvPr id="13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часто используется в задачах, где нужно заменить произведение на более удобную сумму или подготовить выражение к дальнейшему упрощению через двойной угол.
</a:t>
            </a:r>
            <a:endParaRPr lang="en-US" sz="123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показывает, что любое такое произведение раскладывается на две более простые части с аргументами суммы и разности.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тригонометрические тождества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сразу перейти от произведения к сумме двух косинусов.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смешанных произведений sin a·cos b и cos a·sin b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75" y="2257342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произведение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38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произведении сочетаются синус и косинус, результатом становится сумма синусов. Это особенно полезно, если исходные аргументы различаются и требуется привести запись к единому виду.
</a:t>
            </a:r>
            <a:endParaRPr lang="en-US" sz="1051" dirty="0"/>
          </a:p>
        </p:txBody>
      </p:sp>
      <p:sp>
        <p:nvSpPr>
          <p:cNvPr id="11" name="Text 3"/>
          <p:cNvSpPr txBox="1"/>
          <p:nvPr/>
        </p:nvSpPr>
        <p:spPr>
          <a:xfrm>
            <a:off x="2617916" y="2257288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близкие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формулы почти одинаковы: меняется только знак перед sin(a−b). Поэтому важно следить не только за типом функций, но и за порядком аргументов в исходном произведении.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22651" y="2260163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преобразованиях
</a:t>
            </a:r>
            <a:pPr algn="l" indent="0" marL="0">
              <a:lnSpc>
                <a:spcPct val="115000"/>
              </a:lnSpc>
              <a:buNone/>
            </a:pPr>
            <a:r>
              <a:rPr lang="en-US" sz="34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тождества часто помогают переписать выражение с разными углами в компактную сумму. После этого проще выполнять дальнейшие преобразования, объединять подобные слагаемые и сокращать запись.
</a:t>
            </a:r>
            <a:endParaRPr lang="en-US" sz="943" dirty="0"/>
          </a:p>
        </p:txBody>
      </p:sp>
      <p:sp>
        <p:nvSpPr>
          <p:cNvPr id="13" name="Text 5"/>
          <p:cNvSpPr txBox="1"/>
          <p:nvPr/>
        </p:nvSpPr>
        <p:spPr>
          <a:xfrm>
            <a:off x="7027409" y="2260163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уравнениями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37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уравнениях смешанные произведения нередко мешают увидеть стандартную форму. Переход к сумме синусов делает структуру выражения прозрачнее и облегчает применение известных тригонометрических тождеств.
</a:t>
            </a:r>
            <a:endParaRPr lang="en-US" sz="102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запись после преобразования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запись заменяется двумя слагаемыми с разными аргументами, что делает дальнейшие преобразования более прозрачными и удобными для расчёта.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сумме увеличивает число частей, но упрощает структуру выражения и подготовку к следующим преобразованиям.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тригонометрические тождества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5128" y="1312425"/>
            <a:ext cx="3875295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упрощения выражения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24947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произведения sin 5x·sin x сразу выбирают формулу перехода к разности косинусов и подставляют оба аргумента без лишних промежуточных шагов.
</a:t>
            </a:r>
            <a:endParaRPr lang="en-US" sz="1385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40762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компактной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получается ½[cos 4x − cos 6x], где исходное произведение заменено двумя однотипными слагаемыми, удобными для сравнения, сложения или вычитания.
</a:t>
            </a:r>
            <a:endParaRPr lang="en-US" sz="1332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356577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полезна в более длинных выражениях: она облегчает выделение общих частей, сокращение записи и дальнейшее использование формул приведения или двойного угла.
</a:t>
            </a:r>
            <a:endParaRPr lang="en-US" sz="13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формул при решении уравнений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Упростить исходное уравнение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произведение заменяют суммой или разностью, чтобы уменьшить число множителей и привести запись к виду, где легче увидеть стандартные тригонометрические формы.
</a:t>
            </a:r>
            <a:endParaRPr lang="en-US" sz="1234" dirty="0"/>
          </a:p>
        </p:txBody>
      </p:sp>
      <p:sp>
        <p:nvSpPr>
          <p:cNvPr id="11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знакомые тождества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часто появляется возможность применить формулы двойного угла, разложение на множители или известные значения тригонометрических функций на основных углах.
</a:t>
            </a:r>
            <a:endParaRPr lang="en-US" sz="1234" dirty="0"/>
          </a:p>
        </p:txBody>
      </p:sp>
      <p:sp>
        <p:nvSpPr>
          <p:cNvPr id="12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Свести к простому виду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уравнение содержит одинаковые аргументы, его нередко удаётся переписать через один синус или косинус и затем решить обычными алгебраическими методами.
</a:t>
            </a:r>
            <a:endParaRPr lang="en-US" sz="1234" dirty="0"/>
          </a:p>
        </p:txBody>
      </p:sp>
      <p:sp>
        <p:nvSpPr>
          <p:cNvPr id="13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ответов важно проверить их подстановкой, чтобы не потерять решения из-за преобразований и убедиться в равносильности переходов.
</a:t>
            </a:r>
            <a:endParaRPr lang="en-US" sz="123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0207"/>
            <a:ext cx="4371900" cy="1622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959796"/>
            <a:ext cx="4371900" cy="16223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графиками тригонометрических выражений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180175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график вместо произведения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двух тригонометрических функций часто выглядит как колебание с меняющейся высотой. После преобразования в сумму становится заметнее, из каких компонентов складывается график, и проще увидеть его структуру. Это особенно полезно при сравнении исходной и преобразованной записи.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959789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колебаний и огибающая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аргументы близки, на графике заметна медленно меняющаяся огибающая, а быстрые колебания накладываются на неё внутри. Переписанная сумма помогает объяснить, почему функция ведёт себя именно так, и делает рисунок более понятным для анализа.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2052986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применении формул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ошибок, правильной записи и причины, из-за которой возникает неточность при переходе от произведения к сумме.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вычислениями, а с невнимательным выбором формулы, знака и порядка аргументов.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они позволяют перейти от квадратов тригонометрических функций к выражениям с косинусом двойного угла и затем упростить запись.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тригонометрические тождества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формулы связывают произведения с более простыми суммами.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нужную формулу в задаче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тождества при преобразовании произведения в сумму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области применения в школьной математике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особенно полезны там, где нужно сократить число множителей и сделать запись стандартной для дальнейших преобразований.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практическая ценность связана с упрощением выражений и решением уравнений, где экономия шагов особенно заметна.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по алгебре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413" y="1466362"/>
            <a:ext cx="131625" cy="17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275" y="2378058"/>
            <a:ext cx="135900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6781" y="3289748"/>
            <a:ext cx="152888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125" y="4205300"/>
            <a:ext cx="160200" cy="12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темы для контрольных и экзаменационных заданий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преобразования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позволяют сразу заменить произведение удобной суммой и быстрее перейти к виду, пригодному для дальнейшего решения без лишних промежуточных преобразований.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выбор формулы снижает риск перепутать знак, аргументы или коэффициент, что особенно важно в заданиях с несколькими тригонометрическими слагаемыми.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легче увидеть общие множители, одинаковые углы и связи с другими тождествами, поэтому проверка равенств становится заметно проще.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экзамена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часто работает вместе с формулами сложения, двойного угла и понижения степени, поэтому уверенное владение ею помогает в типовых задачах.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делают тригонометрию удобнее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произведений к суммам помогает увидеть структуру выражения, упростить вычисления и уверенно решать тригонометрические задачи. Это один из самых полезных инструментов школьной алгебры.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2026-05-29T09:54:51Z</dcterms:created>
  <dcterms:modified xsi:type="dcterms:W3CDTF">2026-05-29T09:54:51Z</dcterms:modified>
</cp:coreProperties>
</file>