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и семейные связи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входит в семью и как связаны поколения.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видны не только в родословной: их поддерживают общение, помощь, общие истории и ответственность. В разных семьях роли отличаются, но уважение и забота нужны всем.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семью вместе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вы называете родственниками?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вспомнить, кого дети уже считают родственниками и какие слова слышат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и семейные отношения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объединяет людей, которые принадлежат к одной семье и связаны происхождением, браком или заботой. Оно помогает понять, кто рядом не случайно, а как часть одной истории.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может возникать по крови, когда люди имеют общих предков, или через брак, когда семьи соединяются. Важны также усыновление и опека, создающие настоящую семейную принадлежность.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проявляется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проявляются в повседневных действиях: разговорах, помощи, совместных делах и внимании к состоянию друг друга. Именно они делают родство живым, а не только записанным.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общие праздники и привычные правила общения укрепляют доверие. Благодаря им дети чувствуют, что их слышат, поддерживают и принимают в семье.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семье есть уважение и участие, родственникам легче договариваться и помогать друг другу. Так семья становится не просто группой людей, а надёжной опорой.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дерево семьи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по уровням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смотрите на верх схемы: там обычно указаны старшие поколения. Ниже располагаются родители, а в центре — дети. Так легче увидеть направление семейных связей.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Читаете по линиям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стрелки показывают, кто кому приходится родственником. Если связь проведена между двумя именами, значит, между этими людьми есть семейное отношение, которое нужно прочитать внимательно.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Фамилии, даты рождения и подписи помогают не путать людей с похожими именами. Эти детали особенно полезны, когда в семье несколько поколений и много родственников.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боковое родство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родство идёт по одной линии: от родителей к детям и дальше к внукам. Оно показывает последовательность поколений и помогает понять, от кого человек происходит.
</a:t>
            </a:r>
            <a:endParaRPr lang="en-US" sz="133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прямому родству относятся мама, папа, сын, дочь, бабушка, дедушка, внук и внучка. Эти люди связаны друг с другом как представители разных поколений одной семьи.
</a:t>
            </a:r>
            <a:endParaRPr lang="en-US" sz="1335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Боковое родство не идёт по прямой линии, но всё равно остаётся близким. Сюда относятся братья, сёстры, дяди, тёти и двоюродные родственники.
</a:t>
            </a:r>
            <a:endParaRPr lang="en-US" sz="1335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прямым и боковым родством нужна для точного объяснения семейных отношений. Это не деление на более важные и менее важные связи, а только способ их описать.
</a:t>
            </a:r>
            <a:endParaRPr lang="en-US" sz="12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кем приходится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точно называть людей в семье и не путать родственные роли.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семейные слова помогают быстро понять место человека в родстве.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термины и примеры родственных связей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восходящей линии: бабушки и дедушки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 относятся к старшим поколениям семьи. Через их рассказы дети узнают о прошлом, узнаваемых привычках семьи и важных событиях, которые иначе могли бы забыться.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бабушек и дедушек сохраняются фотографии, письма, рецепты и другие семейные вещи. Они помогают показать, как жила семья раньше и что в ней ценили.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внуками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Внуки связывают поколения между собой. Общение со старшими учит задавать вопросы, слушать ответы и уважать опыт людей, которые знают семейную историю лучше других.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записывают рассказы бабушек и дедушек, они сохраняют не только факты, но и интонации, традиции, любимые слова и семейные привычки.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нисходящей линии: дети и внуки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нисходящей линии связь идёт от старших к младшим. Сюда относятся дети и внуки, которые продолжают семейную линию и связывают поколения между собой.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и дочь — это дети родителей, а внук и внучка — дети их детей. Такие слова помогают точно показать, как семья переходит к следующему поколению.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Нисходящая линия показывает, что семья не стоит на месте. Она растёт, меняется и включает новых людей, которые становятся частью общей истории.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понимает эту линию, ему проще составлять родословную и объяснять, кто старше, кто младше и как связаны разные поколения.
</a:t>
            </a:r>
            <a:endParaRPr lang="en-US" sz="12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родственники в семье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сёстры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 сёстры имеют общих родителей и обычно растут рядом, деля домашние обязанности, игры и воспоминания. Их связь помогает учиться дружбе и взаимной поддержке внутри семьи.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Племянник и племянница — это дети брата или сестры. Эти отношения показывают, как семья расширяется, и часто связывают детей разных возрастов на праздниках и встречах.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братья и сёстры — дети тёти или дяди. Они не живут в одной линии родства, но остаются близкими родственниками и часто становятся хорошими товарищами по играм.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мы понимаем боковые связи, тем проще объяснить семейную карту и рассказать, кто кому приходится. Это помогает не путать имена и отношения в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по браку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семейные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свадьбы или семейного союза появляются новые родственные связи. Они объединяют не только супругов, но и их близких, поэтому важно знать названия этих отношений и употреблять их правильно.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родству по браку относятся муж и жена, а также родители супруга: свёкор, свекровь, тесть и тёща. Эти слова помогают точно понимать, кто кому приходится в семье.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и взрослых важны также зять и невестка. Такие обращения показывают место человека в семейной системе и помогают общаться без путаницы, особенно на больших семейных встречах.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родственниками по браку лучше выбирать простые и вежливые формы. Уважительный тон поддерживает хорошие отношения и показывает внимание к семейным традициям.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 усыновлением и опекой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 заботе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Усыновление и опека создают семью, в которой ребёнок получает заботу, защиту и постоянную поддержку. Здесь важны не формальные различия, а доверие, ответственность и тёплое отношение.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и отчим становятся частью повседневной жизни ребёнка, поэтому к ним уместны спокойные и уважительные обращения. Это помогает сохранять добрую атмосферу в доме.
</a:t>
            </a:r>
            <a:endParaRPr lang="en-US" sz="1301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семейные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семьях могут быть свои правила, состав, привычки и способы общения. Поэтому важно не сравнивать семьи между собой, а принимать их разнообразие спокойно и без насмешек.
</a:t>
            </a:r>
            <a:endParaRPr lang="en-US" sz="1282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Тактичность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слова и внимательный тон особенно важны, когда речь идёт о чувствительных семейных темах. Они помогают человеку чувствовать себя принятой и защищённым в кругу близких.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семейные связи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родства помогает быстро определить, к кому обратиться в нужный момент. Это особенно полезно, когда нужна совет, помощь или просто знакомый взрослый рядом.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сообщить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семейные связи, легче понять, кому можно доверить важную новость. Родственники по-разному участвуют в жизни семьи, и это делает общение более точным и надёжным.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поддержит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трудной ситуации родственные связи дают ощущение опоры. Ребёнок понимает, кто может выслушать, защитить, помочь разобраться и поддержать без лишних слов.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знает, кто кому приходится, ему проще чувствовать себя частью семьи. Это укрепляет безопасность, доверие и уважение к семейной истории.
</a:t>
            </a:r>
            <a:endParaRPr lang="en-US" sz="12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домашние дела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домашние дела распределяются по возрасту и возможностям. Справедливость в семье означает не одинаковую работу, а разумное участие каждого.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распределены дела, тем легче сохранять порядок и спокойствие в доме.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семейного быта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семейная беседа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простых правилах уважительного разговора в 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семью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ужины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 помогают семье хотя бы на короткое время собраться вместе. За столом легче обсудить новости, узнать настроение друг друга и почувствовать общий ритм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и другие праздники создают поводы для тёплых встреч. Даже простое поздравление помогает сохранить внимание к близким, если родственники живут в разных местах.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прогулки часто становятся любимыми семейными воспоминаниями. В дороге люди разговаривают больше обычного, видят новое и лучше запоминают время, проведённое вместе.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рецепты и поздравления передаются из поколения в поколение. Такие привычки делают историю семьи узнаваемой и помогают детям чувствовать связь с родственниками.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семейную память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со снимками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бабушки на столе лежит коробка с фотографиями, где подписаны имена и годы. Когда внуки открывают её, старые снимки превращаются в живой рассказ о людях, которые когда-то учились, работали и любили те же семейные блюда. Так память становится понятной и близкой.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вспоминает не только даты, но и детали: любимую песню, двор, школьные игры и запах пирога по воскресеньям. Такие небольшие истории помогают представить прошлое ярче, чем сухой список фактов, и делают родных людей заметнее для младших.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с подписями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можно собрать заново: добавить подписи, короткие заметки и даты, попросить старших рассказать, кто изображён на каждом фото. Тогда даже простая папка превращается в семейный архив, который удобно показывать детям и сохранять на долгие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создать карту родства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строится по ближайшему кругу людей и их связям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общения с родственниками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разговор с обращения по имени или привычной семейной форме. Это помогает сразу задать доброжелательный тон и показать, что вы уважаете собеседника.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перебивайте, даже если хотите быстро ответить. Лучше дослушать до конца, а потом спокойно уточнить, если что-то осталось непонятным или требует объяснения.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Благодарите за помощь и не высмеивайте ошибки. В семье особенно важно поддерживать друг друга словами, потому что это делает общение безопасным и тёплым.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 резкости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сложный, задавайте его спокойно и коротко. Вежливое «Можно я спрошу?» помогает избежать резкости и показывает, что вы готовы к диалогу.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держится на связях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бывают разными, но их объединяют уважение, забота и готовность помогать. Если знать родство и бережно относиться к близким, семья становится надёжнее и дружнее.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2026-07-25T20:47:56Z</dcterms:created>
  <dcterms:modified xsi:type="dcterms:W3CDTF">2026-07-25T20:47:56Z</dcterms:modified>
</cp:coreProperties>
</file>