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предложениях, где действующее лицо понятно по форме глагола.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Пэўна-асабовыя сказы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 таких предложениях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точнее анализировать простое предложение, различать его виды и уверенно выполнять синтаксический разбор. Пэўна-асабовые конструкции часто встречаются в заданиях, правилах, диалогах и литературных текстах.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предложении есть действие, выраженное личной формой глагола, но подлежащее не называется. Смысл при этом остаётся ясным.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пэўна-асабовых сказаў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сказуемого подсказывает, что речь идёт о 1-м или 2-м лице. Поэтому можно понять, кто действует, даже без отдельного подлежащего.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это сразу: Иду в школу. Читаем правило. Посмотри в тетрадь.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31" y="1601732"/>
            <a:ext cx="463838" cy="53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505360"/>
            <a:ext cx="520200" cy="416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98675"/>
            <a:ext cx="520200" cy="416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глагола используются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1-е лицо единственного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показывает, что действие относится к говорящему: иду, читаю, пишу. Подлежащее не названо, но легко подразумевается по окончанию глагола.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1-е лицо множественного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указывают на совместное действие говорящего с другими людьми: идём, читаем, решаем. Смысл остаётся точным без отдельного слова-подлежащего.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2-е лицо единственного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обращена к собеседнику: читаешь, смотришь, отвечаешь. Она часто встречается в просьбах, советах и учебных инструкциях.
</a:t>
            </a:r>
            <a:endParaRPr lang="en-US" sz="1285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2-е лицо множественного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выражает обращение к нескольким людям: читаете, смотрите, решаете. В таких предложениях действие ясно по окончанию глагола.
</a:t>
            </a:r>
            <a:endParaRPr lang="en-US" sz="12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и повседневной речи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Пэўна-асабовые сказы звучат естественно в обычном общении: Открываю учебник. Записываем дату. Проверь тетрадь. Они помогают говорить коротко и по делу.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такие конструкции особенно удобны в просьбах и указаниях. Не опаздывайте на урок. Подчеркни орфограммы. Сразу понятно, какое действие нужно выполнить.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пэўна-асабовы сказ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по форме глагола и смыслу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двусоставном предложении подлежащее и сказуемое названы отдельно: Мы читаем книгу. В пэўна-особовом подлежащее не выражено, хотя действие сохраняется.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пэўна-особовый сказ отличается от двусоставного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форма глагола в пэўна-особовом предложении уже указывает на говорящего или собеседника. Поэтому отдельное слово-подлежащее становится лишним.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видно в строении, а не в смысле. Оба варианта сообщают об одном и том же действии, но оформлены по-разному.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подчеркнуть, кто действует, используют двусоставное предложение. Если важнее краткость и естественность речи, выбирают пэўна-особовую форму.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помогают точно указать, кто действует, хотя подлежащее не названо.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неопределённо-личных конструкций здесь важен конкретный участник действия, а не просто само событие.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русского языка: личные формы глагола в 1-м и 2-м лице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глагола, по которым узнают пэўна-особовый сказ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формы глагола помогают распознать такой тип предложения.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глагол стоит в личной форме 1-го или 2-го лица, подлежащее можно не называть.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пэўна-особовые сказы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особенно удобны там, где важны краткость и быстрый обмен информацией.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 разговорную и учебную речь: именно там чаще всего нужны короткие и понятные формулировки.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типичным сферам употребления, 2024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Пэўна-асабовые сказы в художественной речи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интонация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используют такие предложения, чтобы передать непосредственность речи героя. Короткая личная форма глагола звучит естественно и помогает читателю услышать внутренний голос персонажа.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действия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Пэўна-асабовые сказы делают текст динамичным: действие будто происходит прямо сейчас. Фразы вроде «Смотрю на дождь» или «Пойдём быстрее» создают ощущение быстрого развития событий.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устной речи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такие конструкции приближают повествование к разговору. Они помогают передать мысль просто и кратко, без лишних слов, сохраняя эмоцию и выразительность.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часто строятся на личных формах глагола, потому что они звучат чётко и легко запоминаются. Короткая форма помогает сразу уловить смысл и совет.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Пэўна-асабовые сказы в пословицах и устойчивых выражениях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высказываниях действие относится не к одному человеку, а к любому, кто окажется в похожей ситуации. Поэтому смысл становится обобщённым и жизненным.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 глаголами 1-го или 2-го лица звучат особенно убедительно. Они передают народный опыт кратко, ритмично и без лишних пояснений.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делают высказывание короче, потому что не нужно повторять местоимение. Смысл остаётся ясным, а речь становится более естественной и быстрой.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пэўна-асабовых сказаў в речи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удобны, когда говорящий сам участвует в действии или обращается к собеседнику. Тогда личная форма глагола сразу показывает, кто именно действует.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Пэўна-асабовые сказы помогают передавать команды, советы, просьбы и наблюдения. Из-за этого они часто встречаются в диалогах, инструкциях и художественных эпизодах.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такие конструкции поддерживают живой темп и делают фразу выразительной. Читатель легко воспринимает их, потому что они звучат просто и понятно.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пэўна-асабовом предложении обязательно есть глагол в личной форме. Именно он сообщает, что кто-то действует, даже если подлежащее не названо.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с назывным предложением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назывном предложении нет действия: оно только называет предмет, явление или состояние. Поэтому слова вроде «Утро» или «Тишина» не содержат сказуемого.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можно задать вопрос к действию и найти глагол-сказуемое, это не назывная конструкция. Главное различие — наличие или отсутствие 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памятках такие предложения помогают давать чёткие указания. Фразы «Открой учебник», «Запиши упражнение», «Проверь ответ» звучат коротко и сразу подсказывают, что нужно сделать.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Пэўна-асабовые сказы в учебных заданиях и правилах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часто выбирают для правил и инструкций, потому что они экономят место и время. Школьнику легко понять задание, когда действие выражено прямо и без лишних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пэўна-асабового предложения на примерах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смысл держится на сказуемом. Личное окончание глагола помогает сразу понять, кто действует, даже без отдельного подлежащего.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для распознавания важнее форма глагола, чем длина фразы. Чем точнее определено лицо, тем легче узнать тип предложения.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«Пэўна-асабовые сказы», составлено для презентации
</a:t>
            </a:r>
            <a:endParaRPr lang="en-US" sz="7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на практике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синтаксическом разборе простого предложения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считают пэўна-асабовым любое короткое предложение. Но длина не решает вопрос: важно, есть ли личная форма глагола и какое действие она передаёт.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смотреть на окончание глагола. Если не определить лицо и число, легко перепутать разные типы простых предложений.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его с неопределённо-личным предложением. Там действие выполняет неизвестный или неважный человек, а в пэўна-асабовом лицо можно определить точно.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забывают проверять, нужен ли подлежащее для понимания смысла. В пэўна-асабовом предложении оно не требуется, потому что информацию уже даёт сказуемое.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на примерах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предложения и определите их тип по грамматическим признакам.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предложения определяется не по длине, а по грамматической основе. Личная форма глагола помогает отличить пэўна-асабовые предложения от других.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для учебного разбора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о пэўна-асабовых сказах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Пэўна-асабовые сказы легко узнать по личной форме глагола: она показывает лицо и число даже без названного подлежащего. Эта особенность делает речь точной, короткой и живой.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2026-05-21T14:52:51Z</dcterms:created>
  <dcterms:modified xsi:type="dcterms:W3CDTF">2026-05-21T14:52:51Z</dcterms:modified>
</cp:coreProperties>
</file>