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карте: власть и территория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как Россия управляется и как живёт её пространство.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карта
</a:t>
            </a:r>
            <a:endParaRPr lang="en-US" sz="5200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страна очень велика, важно видеть не только границы, но и уровни управления. Карта помогает понять, где принимаются решения и как природные условия влияют на жизнь людей.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 на уроке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что такое государство, территория и административно-территориальное деление, чтобы понимать язык политической карты России и устройство её управления.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Увидим, как федерация распределяет полномочия между центром, регионами и местным самоуправлением, чтобы управление работало на огромной территории.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почему Русская равнина стала важным районом расселения, городов, дорог и хозяйственной деятельности.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Русской равнины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Свяжем карту, природные условия и жизнь людей через примеры рек, транспортных путей и крупных центров.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общества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Россия и Русская равнина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находится сразу в двух частях света — в Восточной Европе и Северной Азии. Такое положение делает страну пространственно очень протяжённой и разнообразной.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Русская, или Восточно-Европейская, равнина лежит на западе России и тянется от побережья Балтики до Урала.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 равнина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территории характерны сравнительно ровные поверхности, широкие долины рек и удобные участки для дорог, городов и сельского хозяйства.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рельефа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исторически сложились крупные поселения, торговые пути и многие центры управления, потому что природные условия облегчали связь между районами.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важна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государства к территории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Понятия, которые используются в политической карте и управлении страной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9040"/>
            <a:ext cx="452400" cy="36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федерация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объединяет большую страну в единое государство, но учитывает различия между её частями. Общие правила действуют для всех, а отдельные решения принимаются ближе к людям.
</a:t>
            </a:r>
            <a:endParaRPr lang="en-US" sz="1194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страны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Федерации имеют собственные органы власти и решают вопросы своей территории. Это важно там, где условия жизни, хозяйство и транспорт сильно отличаются.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устанавливает общие законы, стандарты и стратегические решения. Благодаря этому в огромной стране сохраняются единые правила и общая государственная политика.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помогает управлять территорией с разным климатом, населением и экономикой. Для России это особенно важно из-за её размеров и разнообразия регионов.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управления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власти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полномочий в системе публичной власти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власти в России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власти на федеральном уровне и их основные функции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России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представляет Россию на международной арене и участвует в принятии ключевых государственных решений по установленным Конституцией правилам.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Представительство страны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президент является гарантом Конституции, прав и свобод граждан, то есть следит за соблюдением основ государственного строя.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гарантии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возглавляет государство и определяет основные направления внутренней и внешней политики. Его решения задают общий курс для работы всей системы власти.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государства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подписывает федеральные законы и обеспечивает их официальное вступление в силу. Это связывает работу парламента и органов исполнительной власти.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решения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палаты входят в Федеральное Собрание России.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Федерации, статья 95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России состоит из двух палат, которые участвуют в принятии законов.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центр помогает согласовывать решения для всей России.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РФ, статьи 110–114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орган исполнительной власти координирует экономику, социальную сферу и инфраструктуру страны.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89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сохранять единство страны и учитывать особенности регионов.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РФ, статья 5; официальный состав субъектов РФ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федерации сегодня 89 субъектов, и их равноправие закреплено Конституцией.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84204"/>
            <a:ext cx="3765900" cy="23979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субъектов РФ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Российской Федерации делятся на шесть видов. Таблица показывает типы и примеры регионов.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субъекта свой правовой статус, но все они входят в единое государство.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РФ, статья 65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округа на карте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федеральный округ выглядит как крупная рамка вокруг нескольких соседних регионов. Он не заменяет субъект, а помогает быстро видеть, как связаны области, края и республики с общим центром.
</a:t>
            </a:r>
            <a:endParaRPr lang="en-US" sz="1076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 как карта управления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Координаторы федерального уровня работают сразу с группой регионов. Так легче сравнивать проблемы транспорта, школ, промышленности и безопасности, не теряя связь с местными особенностями каждой территории.
</a:t>
            </a:r>
            <a:endParaRPr lang="en-US" sz="1076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центра и регионов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федеральный округ удобен как ориентир на карте страны. Он показывает, что Россия управляется не только через отдельные субъекты, но и через более крупные объединения территорий.
</a:t>
            </a:r>
            <a:endParaRPr lang="en-US" sz="1076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ориентир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власть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 субъекте РФ распределяются полномочия между главой, парламентом и исполнительными органами.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обращаются в администрацию, управляющую компанию или на портал муниципалитета. Так выявляются проблемы дворов, дорог, освещения и водоснабжения.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работ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Муниципалитет определяет, что нужно сделать в первую очередь, и включает работы в план и бюджет на ближайший период.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утверждения бюджета выбирают подрядчиков, закупают материалы и организуют ремонт, уборку или обслуживание объектов.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 результат и собирают новые обращения, чтобы скорректировать дальнейшие задачи местной власти.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запроса к решению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решения до школы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решения показан на примере ремонта, обновления кабинета или строительства спортплощадки.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равнина и жизнь людей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 облегчал движение людей, товаров и войск. Поэтому здесь рано возникали поселения, а затем крупные города и административные центры.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поверхность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служили естественными дорогами. Волга, Дон, Днепр и Западная Двина связывали внутренние районы с торговыми путями и помогали расширять расселение.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давали древесину и пушнину, а степи — широкие пашни. Это способствовало развитию разных типов хозяйства на одной территории.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хозяйство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 равнине сложилась густая сеть железных дорог, промышленных узлов и городов. Они стали опорой жизни населения и управления страной.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центров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расселение и экономика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были не только водными путями, но и линиями, вдоль которых росли поселения, складывались рынки и возникали административные центры.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 о длине рек; 2024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 удобнее речная сеть, тем легче расселение, торговля и рост городов на Русской равнине.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страна на большой карте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сохраняет единую территорию благодаря федеративному устройству, а Русская равнина показывает, как природа влияет на расселение, транспорт и размещение власти. Именно это делает карту страны особенно важной для понимания её жизни.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2026-07-26T22:24:25Z</dcterms:created>
  <dcterms:modified xsi:type="dcterms:W3CDTF">2026-07-26T22:24:25Z</dcterms:modified>
</cp:coreProperties>
</file>