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как правильно формулировать личные проблемы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формулировки личных проблем помогает подросткам лучше понимать себя и общаться с окружающими.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умение открыто обсуждать свои проблемы снижает стресс и помогает строить доверительные отношения в классе и семье.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говорить о своих проблемах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мотивации к учебе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занятия перестают приносить радость и интерес, подросток может столкнуться с ощутимым спадом успеваемости и желанием перестать стараться.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одноклассниками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отношения с друзьями или сверстниками вызывают стресс и чувство отчуждения, затрудняя общение и снижение самооценки.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выступлением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 или оценки со стороны слушателей может вызывать сильное волнение и мешать подростку проявить свои знания и умения.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личная проблема: понятие и примеры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794" y="1225603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31" y="3638866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236" y="3638866"/>
            <a:ext cx="25952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475" y="2454219"/>
            <a:ext cx="318300" cy="254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типы личных проблем у подростков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выражаются страхами, тревогой и стрессом, влияющими на поведение и настрой подростка.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проблемы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оценками и большим объемом заданий, вызывающими чувство перегруженности и разочарования.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трудности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отражают напряжение из-за непонимания или завышенных ожиданий родителей.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разногласия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ищет своё место, испытывая сомнения и неуверенность в себе.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самоидентификации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конфликты с друзьями, случаи буллинга и сложности в общении.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у кого-то есть проблемы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интереса к обычным занятиям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перестал увлекаться хобби и делами, которые раньше радовали, это может быть признаком внутреннего дискомфорта.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физических симптомов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Беспочвенные головные боли, усталость и ухудшение здоровья часто связаны с психологическим напряжением.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и поведения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раздражительность, замкнутость или нежелание общаться могут свидетельствовать о наличии проблем, требующих внимания.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уметь чётко формулировать трудности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проблемы помогает снизить внутреннее напряжение и организовать мысли для дальнейших 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выражение позволяет получить поддержку от близких и учителей, что облегчает её разрешение.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развивает навыки саморефлексии и улучшает взаимопонимание с окружающими людьми.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личной проблемы: основные шаги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ситуации и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выявить, что именно вызывает беспокойство, и честно проанализировать свои чувства и мысли по этому поводу.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и отделение фактов от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следует выразить проблему ясно, отделив свои эмоциональные переживания от объективных событий, чтобы её могли понять другие.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глубокого самоанализа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конкретно я чувствую и что меня беспокоит в этой ситуации?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при каких обстоятельствах возникла эта проблема?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вызвало мои эмоции: внешний фактор или внутреннее переживание?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результат я хочу получить, решая эту проблему и что для меня важно?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18698"/>
            <a:ext cx="4514400" cy="18389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формулировок личных проблем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типичные проблемы и корректные способы их описания для облегчения поиска решения.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формулировки помогают подросткам лучше понять себя и найти пути решения.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школьных психологов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формулировке проблем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высказываний, например, «у меня всё плохо», мешает окружающим понять суть и оказать поддержку.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других, преувеличения и отрицание собственных чувств затрудняют честный диалог и решение трудностей.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проблемой и поводом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— это внешнее событие или действие, которое вызывает у человека эмоциональную реакцию, например, замечание одноклассника или низкая оценка за тест.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— внутреннее переживание или состояние, связанное с эмоциями, страхами или неуверенностью, которые лежат в основе реакции на повод.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учитель сделал замечание, это повод; а настоящая проблема — боязнь быть непонятым или страх критики со стороны сверстников.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обращаемости подростков за помощью при проблемах
</a:t>
            </a:r>
            <a:endParaRPr lang="en-US" sz="2108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предпочитают сохранять свои проблемы в тайне, что усложняет своевременное получение поддержки.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процент обращений к специалистам указывает на необходимость создания более доступной и доверительной среды для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владения навыком чёткого выражения проблем
</a:t>
            </a:r>
            <a:endParaRPr lang="en-US" sz="2341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чётко формулировать трудности снижает внутреннее напряжение и способствует более конструктивному решению возникших вопросов.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выражать свои чувства помогает уменьшить число конфликтов и недопониманий между сверстниками и взрослыми.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навык развивает взаимное доверие, облегчая создание крепких и поддерживающих отношений внутри коллектива.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обозначение проблем способствует лучшему самопознанию и укреплению эмоциональной устойчивости подростков.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доверия и поддержки в обсуждении личных проблем
</a:t>
            </a:r>
            <a:endParaRPr lang="en-US" sz="2542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атмосферы доверия помогает подросткам чувствовать себя безопасно для открытого выражения своих переживаний и вопросов. Это снижает уровень стресса и вызывает желание искать помощь.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получаемая от сверстников и взрослых, позволяет подросткам находить конструктивные пути решения проблем и укрепляет навыки коммуникации и саморефлексии.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жизненные ситуации из школьной практики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Семён, 12 лет, столкнулся с трудностями адаптации после переезда. Открыто рассказав об этом учителю, он получил поддержку и нашёл новых друзей в классе.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примеры показывают, как правильное формулирование своих переживаний облегчает поиск решений и снижает эмоциональное напряжение.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Виктория, 13 лет, переживала из-за распространения личной информации в соцсетях. Чёткое изложение проблемы помогло обсудить ситуацию с родителями и принять меры.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разрешения личной проблемы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от распознания проблемы до её успешного решения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педагоги и школьные психологи помогают с формулировкой проблем
</a:t>
            </a:r>
            <a:endParaRPr lang="en-US" sz="2024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психологи создают безопасную и доверительную обстановку, где подростки могут честно рассказать о своих трудностях без страха осуждения.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специальные методики, такие как опросы и упражнения, направленные на развитие умения различать эмоции и факты в своих переживаниях.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помогают подросткам находить слова для выражения чувств как на русском, так и на английском языках, что способствует развитию коммуникативных навыков.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мифы о личных проблемах среди подростков
</a:t>
            </a:r>
            <a:endParaRPr lang="en-US" sz="2275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«Мои проблемы никого не волнуют». На самом деле большинство взрослых и друзей готовы выслушать и оказать помощь при обращении.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«Обращение за помощью — признак слабости». Наоборот, открытость в выражении чувств свидетельствует о силе и зрелости личности.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обсуждения личных проблем на английском языке
</a:t>
            </a:r>
            <a:endParaRPr lang="en-US" sz="193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и понятные фразы, такие как «I feel...», «My problem is...», чтобы чётко донести суть своих переживаний.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спокойным и ровным тоном, старайтесь не перебивать собеседника и приводите конкретные примеры из своей жизни для ясности.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честны в выражении чувств, активно слушайте и старайтесь понять точку зрения собеседника для продуктивного диалога.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выражать свои трудности помогает подросткам укреплять эмоциональное здоровье, налаживать отношения и успешнее справляться с вызовами взросления.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навыка формулировки личных проблем для подростков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2026-05-07T01:51:00Z</dcterms:created>
  <dcterms:modified xsi:type="dcterms:W3CDTF">2026-05-07T01:51:00Z</dcterms:modified>
</cp:coreProperties>
</file>