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имена существительные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меняются, когда предметов становится больше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называть несколько предметов, людей и животных. Такие формы часто встречаются в упражнениях, диктантах и чтении, поэтому их важно узнавать быстро и писать без ошибок.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множественное число на уроке русского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больше одного, слово переходит во множественное число.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начальной школы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речь идёт не об одном, а о нескольких предметах: коты, дома, птицы, тетради.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во множественном числе появляются окончания -ы или -и: столы, коты, сады, книги, тетради. Эти формы часто встречаются в обычной речи и школьных заданиях.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ж, ш, ч, щ обычно пишется -и: ножи, карандаши, вещи, плащи. Такое написание помогает передать звучание слова и не перепутать его на письме.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-ы и -и в простых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пишется -ы: столы, лисы, клены. Слово звучит твёрдо, и окончание подстраивается под это звучание.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чаще пишется -и: моряки, тетради, лебеди. Мягкость звука подсказывает, какую букву выбрать в конце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ж, ш, ч, щ тоже помогают: здесь обычно пишется -и. Поэтому ежи, мыши, врачи и овощи запомнить легче, если слушать слово внимательно.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перед окончанием влияет на выбор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на -о во множественном числе часто появляется окончание -а: окно — окна. Форма становится длиннее и звучит иначе.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 -о образуют множественное число с -а: письмо — письма. Такие формы хорошо заметны в упражнениях и при чтении.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на -е во множественном числе часто пишется -я: поле — поля. Это изменение удобно сравнивать с другими примерами из тетради.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частый образец — море — моря. Такие слова помогают увидеть, как меняется окончание у существительных среднего рода.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 на -о и -е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некоторых слов во множественном числе меняется не только конец, но и сама основа. Получаются особые формы: друг — друзья, ребёнок — дети. Их нужно узнавать отдельно.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слова нельзя проверить только по общему правилу. Поэтому их полезно читать, проговаривать и запоминать в словосочетаниях и предложениях: люди, дети, друзья.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не только окончание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форму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нужную форму слова шаг за шагом.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существительные во множественном числе меняются совсем не так, как обычные слова. Вместо привычного окончания появляется особая форма: ребёнок — дети.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и другие трудные примеры: человек — люди, ухо — уши. Такие слова не подчиняются простому образцу, поэтому их важно запоминать отдельно.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некоторых существительных нет привычной пары в единственном числе: ножницы, санки, брюки. Они чаще используются только во множественном числе.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слова встречаются в речи постоянно, хотя выглядят немного хитро. Если их запомнить, писать и говорить становится намного легче.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необычными формами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ж, ш, ч, щ во множественном числе обычно пишется буква и: ежи, ножи, тучи, плащи. Это помогает правильно передать звучание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Такое написание встречается очень часто, поэтому его полезно запомнить как надёжную подсказку. Тогда слово не будет капризничать в тетради.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слышишь шипящий звук в конце основы, остановись и проверь написание. Так легче избежать ошибки и выбрать нужную букву без лишних сомнений.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после шипящих звуков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всегда остаётся в слове при переходе ко множественному числу. В форме ночи он исчезает, но мягкость звучания всё равно слышна и помогает не ошибиться при чтении.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дочь — дочери и ночь — ночи нужно внимательно смотреть на форму. Для письма под диктовку это важно: мягкий знак не всегда пишется, даже если звук остаётся мягким.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формы множественного числа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Названия людей и животных чаще всего изменяются по обычному правилу: кот — коты, птица — птицы, учитель — учителя. Такие формы легко встретить в тексте.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слово называет живое существо, нужно особенно внимательно выбрать форму. Здесь помогают образцы, чтение вслух и повторение в коротких предложениях.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слова звучат необычно и меняют основу: брат — братья, друг — друзья. Их нельзя проверить только по последней букве, поэтому их лучше запомнить отдельно.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которые называют людей и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несколько предметов: столы. Это начальная форма множественного числа, с неё удобно начинать наблюдение.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 отсутствие или количество: нет столов. Окончание меняется, чтобы слово подошло к вопросу и смыслу.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отвечает на вопрос кому? чему?: к столам. Форма помогает указать, куда направлено действие.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слово со значением орудия или совместности: столами. Такая форма часто встречается в предложениях о действии.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употребляется с предлогом: о столах. Она нужна, когда говорят о предмете, а не называют его прямо.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 по падежам во множественном числе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некоторых слов форма родительного падежа множественного числа выглядит совсем не так, как ожидается. Например: много яблок, сапог, чулок. Здесь легко ошибиться, если не знать образец.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слова лучше учить как маленькие словарные секреты. Они не любят угадывания, зато хорошо запоминаются в коротких примерах и в предложениях.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в родительном падеже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2" y="2034466"/>
            <a:ext cx="397608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89" y="2053841"/>
            <a:ext cx="467617" cy="415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молоко, сахар, доброта называют один предмет или одно понятие. Они обычно не имеют привычной формы множественного числа и употребляются по смыслу.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чаще живут во множественном числе: каникулы, часы, джунгли. У них нет обычной пары в единственном числе, и это нужно просто запомнить.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зависит от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ведут себя по-разному в речи. Их форма зависит от того, что именно хочет сказать говорящий, поэтому важно смотреть на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 единственном или только во множественном числе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формы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правильное окончание и заметить исключения.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путают окончания после шипящих и пишут ножы вместо ножи. Чтобы не ошибиться, нужно помнить правило и внимательно слушать звучание слова.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выбрать не ту форму, например кота вместо коты. Здесь помогает вопрос: о скольких предметах идёт речь, об одном или о нескольких?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некоторых слов ученики забывают про особую форму и пишут окна вместо окон. Такие примеры лучше повторять отдельно, как маленькие языковые загадки.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Самыми трудными оказываются слова-исключения и слова с изменением основы. Их нельзя всегда проверить по обычной схеме, поэтому нужно чаще встречать их в заданиях.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стал лесом слов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лист и листья, чтобы сразу увидеть, как меняется слово. Рядом удобно поставить гриб и грибы: одно маленькое слово превращается в целую компанию. Так правило запоминается веселее и не ускользает, как шустрый лист на ветру.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поле и друг в игре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смотрятся пары дом — дома, поле — поля, друг — друзья. Такие примеры помогают заметить, что слова меняются по-разному, а не по одной волшебной кнопке. Ученик сравнивает формы и быстрее находит правильный вариант в упражнении.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пары для запоминания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 множественном числе существительные могут менять только окончание, а могут перестраивать и основу слова. Поэтому важно не торопиться и смотреть на всю форму целиком.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Самые частые окончания — -ы, -и, -а, -я. Они помогают назвать несколько предметов, но выбор зависит от последней буквы и звучания слова.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Есть слова-исключения, которые не подчиняются обычному образцу. Их лучше запоминать отдельно, как редкие, но очень важные примеры.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сравнивать слово с образцом, ошибка встречается гораздо реже. Правило, пример и внимание к звучанию — надёжные помощники на уроке.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множественном числе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говорим о множестве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во множественном числе меняются по-разному: у одних появляется новое окончание, у других меняется основа, а некоторые формы нужно просто запомнить. Внимание и тренировка делают письмо аккуратным и уверенным.
</a:t>
            </a:r>
            <a:endParaRPr lang="en-US" sz="23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2026-05-21T21:40:19Z</dcterms:created>
  <dcterms:modified xsi:type="dcterms:W3CDTF">2026-05-21T21:40:19Z</dcterms:modified>
</cp:coreProperties>
</file>