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Чтение: значение, современная роль и развитие навыков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— ключевой навык, формирующий мышление и знания современной молодёжи.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возникло 4 тысячи лет назад и прошло путь от письменности до цифровых текстов. В XX веке доступ к книгам вырос, но сегодня цифровизация меняет интересы подростков. Согласно PISA 2018, 23% российских старшеклассников достигают низкого уровня грамотности.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чтения: от древности к цифровой эпохе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— процесс восприятия письменной информации, включающий декодирование и осмысление текста для получения смыслового содержания.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чтения: распознавание слов, понимание явных и скрытых смыслов, а также умение анализировать и синтезировать информацию.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тесно связано с развитием устной речи и социальных коммуникаций, особенно важных для подростков.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чтение и из чего оно состоит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 когнитивные механизмы чтения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активируются внимание и память, а работа ассоциативных зон мозга способствует созданию новых нейронных связей и формированию мышления.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МГУ 2020 показало: регулярное чтение улучшает концентрацию и аналитические способности подростков, повышая качество восприятия информации.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Ознакомительное чтение позволяет быстро получить общее представление о тексте, без детального анализа.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видов чтения и их функции
</a:t>
            </a:r>
            <a:endParaRPr lang="en-US" sz="3034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Поисковое чтение ориентировано на быстрое нахождение конкретной информации внутри текста.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чтение предполагает глубокий разбор и понимание структуры текста и смысловых нюансов.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чтение включает оценку достоверности информации и аргументов, что важно для формулировки собственного мнения.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чтения среди российских старшеклассников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для чтения становятся всё популярнее, а интерес к печатным газетам снижает.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художественная литература, что отражает культурные предпочтения молодежи с ростом цифровых форматов.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6242" y="1479875"/>
            <a:ext cx="458561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бумажных и электронных книг
</a:t>
            </a:r>
            <a:endParaRPr lang="en-US" sz="3172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главные преимущества и ограничения традиционных и цифровых форматов чтения.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обучение обеспечивается сочетанием форматов для максимального комфорта и эффективности.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 Минпросвещения РФ, 2022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школы повышает мотивацию, укрепляя привычки чтения через совместные занятия.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захватывающим сюжетам стимулирует подростков читать ради удовольствия и отдыха.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расширить кругозор и познать новое мотивирует к выбору научной и образовательной литературы.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подростков к чтению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книг на мировоззрение подростков
</a:t>
            </a:r>
            <a:endParaRPr lang="en-US" sz="265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«451 градус по Фаренгейту» — оформление ценностей свободы
</a:t>
            </a:r>
            <a:pPr algn="ctr" indent="0" marL="0">
              <a:lnSpc>
                <a:spcPct val="100000"/>
              </a:lnSpc>
              <a:buNone/>
            </a:pPr>
            <a:r>
              <a:rPr lang="en-US" sz="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Рэя Брэдбери раскрывает темы цензуры и сопротивления, побуждая подростков критически осмысливать общество и роль информации.
</a:t>
            </a:r>
            <a:endParaRPr lang="en-US" sz="116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 — исследование духовных и этических вопросов
</a:t>
            </a:r>
            <a:pPr algn="ctr" indent="0" marL="0">
              <a:lnSpc>
                <a:spcPct val="100000"/>
              </a:lnSpc>
              <a:buNone/>
            </a:pPr>
            <a:r>
              <a:rPr lang="en-US" sz="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Булгаковский роман стимулирует размышления о добре и зле, вере и выборе, что важно для формирования личных ориентиров.
</a:t>
            </a:r>
            <a:endParaRPr lang="en-US" sz="1257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«Гарри Поттер» — развитие эмпатии и дружбы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Дж. К. Роулинг способствует укреплению социальных навыков и пониманию ценности доверия и поддержки среди молодежи.
</a:t>
            </a:r>
            <a:endParaRPr lang="en-US" sz="13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развивает воображение и расширяет познавательные способности, помогая подросткам лучше воспринимать учебный материал.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чтения в образовательном процессе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PISA 2018 подтверждают, что высокая читательская грамотность способствует общему успеху в учебе.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анализа и интерпретации текста улучшают подготовку к экзаменам ОГЭ и ЕГЭ, повышая уверенность учеников.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формирует у старшеклассников критическое мышление и способствует устойчивому обучению.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чтения на успешность обучения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снижает уровень стресса и тревожности у старшеклассников, улучшая их эмоциональное состояние и повысив устойчивость к учебным нагрузкам.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что ежедневное чтение существенно повышает результаты по гуманитарным и естественнонаучным дисциплинам и благоприятно влияет на психологическое здоровье учеников.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Рособрнадзор, 2021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проблемой является дефицит свободного времени у подростков из-за учебных и внеучебных занятий, что ограничивает возможность посвящать время чтению.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барьеры для регулярного чтения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развлечения, включая социальные сети и видеоигры, конкурируют с книгами, снижая заинтересованность и мотивацию к чтению среди молодежи.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с пониманием сложных текстов вызывают у старшеклассников эмоциональное отторжение, что уменьшает желание читать глубже и дольше.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факторы, такие как низкий престиж читателя среди сверстников и недостаток обсуждений книг, препятствуют формированию устойчивой читательской культуры.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00" y="1805829"/>
            <a:ext cx="2002800" cy="19499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4050" y="1172154"/>
            <a:ext cx="2002800" cy="19499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3350" y="1805654"/>
            <a:ext cx="2002800" cy="19499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3100" y="1157579"/>
            <a:ext cx="2002800" cy="194999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стратегии формирования читательских привычек
</a:t>
            </a:r>
            <a:endParaRPr lang="en-US" sz="2100" dirty="0"/>
          </a:p>
        </p:txBody>
      </p:sp>
      <p:sp>
        <p:nvSpPr>
          <p:cNvPr id="14" name="Text 2"/>
          <p:cNvSpPr txBox="1"/>
          <p:nvPr/>
        </p:nvSpPr>
        <p:spPr>
          <a:xfrm>
            <a:off x="735999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книжные клубы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клубов поддерживает обмен впечатлениями от прочитанных книг, повышает интерес и мотивирует учеников регулярно читать совместно с друзьями.
</a:t>
            </a:r>
            <a:endParaRPr lang="en-US" sz="1107" dirty="0"/>
          </a:p>
        </p:txBody>
      </p:sp>
      <p:sp>
        <p:nvSpPr>
          <p:cNvPr id="15" name="Text 3"/>
          <p:cNvSpPr txBox="1"/>
          <p:nvPr/>
        </p:nvSpPr>
        <p:spPr>
          <a:xfrm>
            <a:off x="2839099" y="320817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электронных библиотек
</a:t>
            </a:r>
            <a:pPr algn="l" indent="0" marL="0">
              <a:lnSpc>
                <a:spcPct val="100000"/>
              </a:lnSpc>
              <a:buNone/>
            </a:pPr>
            <a:r>
              <a:rPr lang="en-US" sz="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электронным ресурсам расширяет возможности чтения, устраняя барьеры физической доступности и позволяя выбирать литературу, соответствующую интересам подростков.
</a:t>
            </a:r>
            <a:endParaRPr lang="en-US" sz="1006" dirty="0"/>
          </a:p>
        </p:txBody>
      </p:sp>
      <p:sp>
        <p:nvSpPr>
          <p:cNvPr id="16" name="Text 4"/>
          <p:cNvSpPr txBox="1"/>
          <p:nvPr/>
        </p:nvSpPr>
        <p:spPr>
          <a:xfrm>
            <a:off x="4950087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Читательские челленджи и обсуждения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форматы и публичные дискуссии стимулируют активность, способствуют развитию критического мышления и вовлеченности в литературный процесс.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7063037" y="3199238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родителей и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пример взрослых формируют положительное отношение к чтению, повышают статус читателя и обеспечивают систематическое развитие чтения у подростков.
</a:t>
            </a:r>
            <a:endParaRPr lang="en-US" sz="11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разных источников позволяет развивать навыки оценки информации, выявлять предвзятости и формировать самостоятельные суждения.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формирование критического мышления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научно-популярных и публицистических текстов способствует медиаграмотности и умению строить логичные, аргументированные выводы.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дебаты в школе стимулируют обсуждение и глубокое понимание, что существенно развивает критическое мышление старшеклассников.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электронные платформы предоставляют круглосуточный доступ к разнообразной литературе, что расширяет образовательные и культурные горизонты подростков.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 цифровую эпоху: новые возможности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Онлайн-сообщества и приложения создают интерактивное пространство для обмена мнениями и совместного чтения, способствуя новым формам социализации и вовлеченности.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246" y="1479875"/>
            <a:ext cx="498560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аудиокниг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Аудиокниги удобны для многозадачности и мобильного использования, однако уступают визуальному восприятию и качеству запоминания деталей.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Аудиокниги дополняют традиционное чтение, но не заменяют его полностью из-за ограничений восприятия и запоминания.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когнитивной психологии,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литература способствует развитию эмпатии, позволяя подросткам глубже понимать чувства и поступки других людей.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чтения на эмоциональное и социальное развитие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эмоционального интеллекта через чтение помогает подросткам лучше осознавать и контролировать собственные эмоции.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чтение укрепляет доверие и улучшает коммуникацию между взрослыми и подростками, создавая позитивную социальную среду.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связано с формированием устойчивых ценностных ориентиров, что подтверждается исследованиями Института психологии РАН.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классической школьной литературы и свободного выбора позволяет подросткам сохранять интерес и расширять читательский кругозор.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внеклассных списков и акций стимулирует активное участие и повышает мотивацию к самостоятельному чтению.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российских школ демонстрируют, что уважение личного выбора способствует улучшению читательских навыков и общей учебной успеваемости.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и рекомендованное чтение: баланс интересов
</a:t>
            </a:r>
            <a:endParaRPr lang="en-US" sz="26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осознанного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эффективного восприятия и анализа текстов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— ключ к будущему успеху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 осознанное чтение формирует жизненно важные навыки и личностное развитие подростков, обеспечивая им подготовку к вызовам современного мира и активное участие в обществе.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2026-05-07T17:19:11Z</dcterms:created>
  <dcterms:modified xsi:type="dcterms:W3CDTF">2026-05-07T17:19:11Z</dcterms:modified>
</cp:coreProperties>
</file>