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Глазу верь, а прибором проверь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замечаем, потом проверяем и узнаём точнее.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правду о вещах вокруг нас?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можно увидеть, услышать, потрогать и измерить. Глаза замечают первое впечатление, а линейка, часы, термометр и весы помогают узнать точные сведения и не ошибиться в выводах.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измерение — это не одно и то же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заметить цвет, форму, движение и размер. Оно отвечает на вопрос: что я вижу сейчас? Это первый шаг, который рождает интерес и задаёт новый вопрос.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нужно, когда важно узнать точное число. Оно отвечает на вопрос: сколько это? Здесь уже нужны приборы, внимание к делениям и аккуратность при работе.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проверяем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измерения не совпал с догадкой, это не беда. Тогда можно ещё раз проверить предмет, выбрать другой прибор или повторить измерение спокойнее и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карандаша — не всегда близнецы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два карандаша. С первого взгляда они почти одинаковые, но линейка быстро показывает разницу. Один может оказаться длиннее всего на несколько миллиметров, и именно это заметит внимательный исследователь.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Помощница на уроках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 не только для красивых линий. Она помогает на уроках труда, рисования и письма, когда важно провести ровный отрезок или проверить длину детали. Без неё работа часто получается «на глазок».
</a:t>
            </a:r>
            <a:endParaRPr lang="en-US" sz="104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деления для точного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46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есть сантиметры и миллиметры. Эти маленькие деления помогают узнать длину аккуратно и без спешки. Чем внимательнее ученик смотрит на деления, тем надёжнее будет его ответ.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узнать длину
</a:t>
            </a:r>
            <a:endParaRPr lang="en-US" sz="26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длилась игра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ощущениям игра может показаться короткой или очень длинной. Часы и секундомер показывают точное время, поэтому можно узнать, сколько минут и секунд прошло на самом деле.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бежал быстрее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бегут дистанцию, глаз не всегда успевает заметить разницу. Секундомер помогает сравнить результаты честно: у кого время меньше, тот обычно оказался быстрее.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заняло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сказки, упражнения или опыт в классе легко перепутать без измерения. Часы подсказывают, сколько времени ушло на дело, и помогают не смешивать короткие и длинные события.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для опыта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важно знать не только результат, но и продолжительность. Секундомер помогает засечь нужный момент точно, чтобы потом сравнить опыт с другим и не запутаться.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секундомер считают время точно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проверка догадки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ученик идёт от вопроса к точному выводу.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тепло и холод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может обмануть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вода кажется тёплой, а после горячего чая — почти обжигающей. Кожа чувствует по-разному, поэтому одному ощущению доверять не всегда можно.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измеряется числом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температуру в градусах. Это уже не догадка и не впечатление, а точное число, по которому можно понять, тепло вокруг или холодно.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дома и на улице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помогает узнать, когда в комнате прохладно, а когда на улице стоит надеть тёплую одежду. Он подсказывает, как выбраться из каприза погоды без лишних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важнее догадки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в комнате жарко или холодно, но цифры говорят иначе. Поэтому термометр помогает проверить ощущение и сделать вывод спокойнее и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сравнивают массу предметов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камень на весах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может выглядеть крупнее камня, но это ещё не значит, что оно тяжелее. Весы помогают сравнить предметы честно и без догадок. На них сразу видно, что весит больше, а что легче.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с виду, разные по массе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 иногда кажутся одинаковыми по размеру и форме. Но если положить их на весы, разница быстро станет заметной. Так маленький и неприметный предмет может оказаться тяжелее большого.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не только дома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используют дома, в магазине и в школьных опытах. Они помогают понять массу предметов, чтобы сравнение было точным. Без такого прибора легко ошибиться и поверить только глазам.
</a:t>
            </a:r>
            <a:endParaRPr lang="en-US" sz="10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кажется то светлее, то темнее, если меняется освещение. Из-за этого форма и размер могут выглядеть иначе, чем есть на самом деле.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 в воде выглядит согнутой, хотя на самом деле она прямая. Поэтому первое впечатление лучше обязательно проверить, прежде чем делать вывод.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гора или дом кажутся маленькими, потому что они находятся далеко. Глаз замечает картинку, но не всегда умеет сразу оценить настоящий размер.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иногда обманывается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открывает очень маленький мир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открывает очень маленький мир
</a:t>
            </a:r>
            <a:endParaRPr lang="en-US" sz="2971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то, что скрыто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помогает разглядеть такие детали, которые глаз сам не увидит. С его помощью можно заметить прожилки на листе, клеточки растений и другие крошечные части.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стеклышко и образец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под микроскопом берут маленький образец и кладут его на стеклышко. Всё делают аккуратно, потому что маленький мир требует осторожных рук и внимательных глаз.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невидимому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воды или кусочек листа могут открыть целую тайну, если посмотреть на них через прибор. Микроскоп показывает, что даже очень маленькие вещи заслуживают серьёзного изучения.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ощущения бывает мало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вид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предметы кажутся другими: цвета тускнеют, контуры теряются, а мелкие детали почти исчезают. Поэтому первое впечатление может быть неточным и требует проверки.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Усталые глаза ошибаются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глаза устали после чтения, игры или долгой прогулки, они замечают меньше и могут путать размеры, расстояние и форму. Отдохнувший взгляд видит внимательнее.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делает вывод честным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подсказывает, что происходит вокруг, а измерение помогает убедиться в этом числами. Когда результат проверен прибором, вывод становится точнее, спокойнее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опыта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первого вопроса перейти к проверенному результату.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комнате приборы помогают соблюдать порядок: термометр показывает тепло, часы напоминают о времени, а весы и мерные ёмкости делают дела точнее.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линейка, часы и другие приборы нужны для чтения, черчения, опытов и поделок. Они помогают работать аккуратно и получать понятный результат без догадок.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врача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врача измеряют рост, массу и температуру тела. Эти числа помогают понять, всё ли в порядке, и вовремя заметить, если нужна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транспорте приборы тоже полезны: они помогают соблюдать правила, следить за скоростью, временем и безопасностью. Так поездка становится спокойнее и организованнее.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нужны каждый день
</a:t>
            </a:r>
            <a:endParaRPr lang="en-US" sz="2757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нужны каждый день
</a:t>
            </a:r>
            <a:endParaRPr lang="en-US" sz="2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любит аккуратность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исправный прибор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измерением нужно убедиться, что прибор не сломан, не загрязнён и показывает верно. Тогда результат будет надёжнее, а ошибка не спрячется в самом начале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правильно и спокойно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Линейку, термометр или часы нужно держать так, как положено. Когда руки не торопятся, а взгляд не бегает, измерение получается аккуратным и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деления внимательно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спешить, легко перепутать маленькие и большие деления или прочитать число не с той стороны. Внимательный взгляд помогает заметить точный результат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найти правильный ответ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результат — не последний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 то же измерение повторить и получить другое число, не стоит сразу спорить. Лучше проверить ещё раз и посмотреть, где могла появиться ошибка.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ответ укрепляет вывод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человек измерили предмет и получили почти одинаковые числа, результат становится убедительнее. Значит, дело не в случайности, а в самом свойстве предмета.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делают сравнение ясным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ощущения трудно, а сравнивать числа легко. Поэтому измерение помогает отличить случайную неточность от настоящего различия и выбрать правильный ответ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длинная тень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дерево отбрасывает длинную тень, потому что Солнце стоит низко. Тень тянется далеко по земле и кажется особенно заметной. Если измерить её длину, можно увидеть, как сильно меняется освещение в начале дня.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 и короткий след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тень становится короче и плотнее. Солнце поднимается выше, и предметы освещаются почти сверху. Наблюдение подсказывает перемену, а линейка помогает точно сравнить длину тени с утренней или вечерней.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рисунок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тень снова вытягивается, только уже в другую сторону. Дерево, дорожка и тёмный след на земле выглядят как маленькая картина. Измерение показывает, что свет и тень не стоят на месте, а постоянно меняются.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меняются в течение дня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 подсказывает, а прибор решает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догадки к проверенному выводу.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важна в науке и в жизни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важна в науке и в жизни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любит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записывают не только свои впечатления, но и точные измерения. Благодаря числам результат можно проверить снова и убедиться, что он не случайный.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здания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важно точно измерять длину, высоту и расстояния. Если ошибиться, детали могут не подойти друг к другу, а работа станет сложнее и опаснее.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здоровье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точность особенно важна: нужно правильно измерять температуру, массу и дозу лекарства. Тогда помощь становится безопасной и полезной для человека.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большие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работают далеко от Земли, поэтому каждая цифра должна быть проверена очень внимательно. Точные измерения помогают технике действовать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правило: увидеть и проверить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помогает увидеть предмет, его цвет, форму или движение. Это первое, полезное впечатление, которое подсказывает, куда смотреть дальше и что стоит проверить.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измерить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уточняет то, что глаз заметил лишь приблизительно. Линейка, термометр или часы превращают догадку в число, а число легче сравнить и понять.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сделать вывод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наблюдение и измерение согласны, ответ получается надёжным. Если они не совпали, нужно проверить ещё раз и найти причину разницы, а не торопиться.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первое, а приборы помогают узнать точное. Если наблюдать внимательно, измерять аккуратно и проверять результат ещё раз, вывод получится надёжным и честным.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2026-05-26T00:05:03Z</dcterms:created>
  <dcterms:modified xsi:type="dcterms:W3CDTF">2026-05-26T00:05:03Z</dcterms:modified>
</cp:coreProperties>
</file>