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Человек-защитник своего Отечества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обычные дела превращаются в защиту Родины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разговор важен каждому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Отечество начинается с дома, школы и двора. Понимая, как беречь близких, уважать правила и помогать другим, четвероклассник уже делает первые шаги к заботе о своей стране.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1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9262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7759" y="2057985"/>
            <a:ext cx="509053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8263" y="2105694"/>
            <a:ext cx="517045" cy="413636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защитник Отечества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людях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защитник не проходит мимо чужой беды. Он замечает, кому нужна помощь, умеет поддержать словом и делом, а ещё уважает каждого человека.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военный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Отечества — это человек, который охраняет мир, порядок и безопасность людей. Им может быть военнослужащий, а может быть врач, спасатель или пожарный.
</a:t>
            </a:r>
            <a:endParaRPr lang="en-US" sz="1187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и выдержка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требует смелости, терпения и умения не теряться в трудной ситуации. Иногда важно быстро действовать, а иногда — спокойно ждать и принимать верное решение.
</a:t>
            </a:r>
            <a:endParaRPr lang="en-US" sz="1173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дисциплины трудно защищать страну и людей. Защитник умеет соблюдать правила, выполнять поручения точно и отвечать за свои поступки даже тогда, когда это непросто.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всегда готов прийти на помощь, потому что его сила соединяется с добротой. Он думает не только о себе, но и о тех, кто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и дружинники древней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старину землю Руси защищали князья и их дружины. Они оберегали города, дороги и людей от нападений. Об их стойкости напоминают старинные летописи, крепости и памятники, которые и сегодня можно увидеть в разных городах.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больших исторических сражений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и Отечественная война 1812 года стали важными страницами в истории защиты страны. В этих событиях люди проявили единство, смелость и верность Родине. Такие истории часто показывают рядом с изображением солдата в форме.
</a:t>
            </a:r>
            <a:endParaRPr lang="en-US" sz="847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подвигах ХХ века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войны защитниками стали солдаты, моряки, лётчики, партизаны и многие мирные жители. Их подвиги сохранились в книгах, фильмах и мемориалах. Семейный праздник 23 февраля тоже помогает помнить об этих людях.
</a:t>
            </a:r>
            <a:endParaRPr lang="en-US" sz="935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защитника в истории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любовь к Родине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Родину — значит уважать её язык, символы, историю и людей. Это чувство помогает человеку видеть ценность своей страны и бережно относиться ко всему, что его окружает.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младшего школьника любовь к Отечеству начинается с простых дел: аккуратно учиться, заботиться о семье, помогать в классе и не сорить во дворе. Маленькие поступки складываются в большое дело.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бережёт книги, деревья, игрушки и школьное имущество, он тоже проявляет любовь к Родине. Доброе отношение к людям и вещам делает страну чище, дружнее и сильнее.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помогает не отступать перед трудностью и не пугаться, когда нужно действовать быстро. Но смелый человек не хвастается — он спокойно делает своё дело.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Выдержка и сила воли нужны, чтобы сохранять спокойствие, когда вокруг шумно или тревожно. Настоящий защитник умеет владеть собой и доводить начатое до конца.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помогает замечать опасность, ошибки и тех, кому нужна поддержка. А умение работать в команде делает защиту надёжной, потому что вместе люди справляются лучше.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ответственность делают человека по-настоящему сильным. Защитник уважает других, держит слово и понимает: защищать — значит беречь жизнь, а не просто быть сильным.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качества защитника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учится защищать Отечество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знания, привычки и добрые поступки формируют чувство долга.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нужна для защиты границ, неба, моря и важных объектов. Военнослужащие учатся действовать точно, спокойно и слаженно, потому что ошибка в таком деле очень дорога.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службой и во время неё люди проходят подготовку, осваивают технику, строевую выучку и правила безопасности. Им важно уметь работать в команде и быстро выполнять приказ.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долг связан не с нападением, а с охраной своей страны и её жителей. Это служение требует честности, самообладания и уважения к тем, кого защищают.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 воинский долг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515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051" y="2105694"/>
            <a:ext cx="517045" cy="4136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5238" y="2105694"/>
            <a:ext cx="517045" cy="41363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4038" y="2082714"/>
            <a:ext cx="517045" cy="45959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защищают здоровье людей, а значит, и жизнь целых семей. Они лечат, предупреждают болезни и поддерживают тех, кому особенно трудно.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спасают людей из огня, помогают при задымлении и не дают беде разрастись. Их работа требует смелости, скорости и умения действовать без паники.
</a:t>
            </a:r>
            <a:endParaRPr lang="en-US" sz="1173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приходят на помощь при авариях, наводнениях и других опасных ситуациях. Им нужно быть сильными, внимательными и готовыми работать в любых условиях.
</a:t>
            </a:r>
            <a:endParaRPr lang="en-US" sz="1099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укрепляют страну знаниями, добрыми правилами и воспитанием характера. Они помогают детям расти честными, ответственными и умеющими поддерживать других.
</a:t>
            </a:r>
            <a:endParaRPr lang="en-US" sz="1099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Инженеры, строители и рабочие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создают дома, дороги, школы и технику, без которых страна не может жить и развиваться. Их труд делает Отечество надёжным и удобным для людей.
</a:t>
            </a:r>
            <a:endParaRPr lang="en-US" sz="1044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тоже защищают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дети и подростки помогали раненым, трудились в тылу, передавали важные сведения и заботились о младших. Их поступки были смелыми, потому что они тоже приближали победу.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мирной жизни школьники могут совершать маленькие подвиги: не проходить мимо чужой беды, помогать слабым и сохранять спокойствие. Для такого мужества не нужен плащ — достаточно доброго сердца.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Подвиги детей и подростков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музеи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знания расширяются: школьник читает книги, рассматривает экспонаты музеев и узнаёт имена героев. Так прошлое становится ближе и понятнее.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сначала слышит рассказы близких о войне, труде и смелости. Эти истории помогают понять, что мир достаётся трудом и большой ценой.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традиции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уроках, линейках и минутах молчания память передают дальше. Такие дела учат беречь Отечество и ценить спокойную жизнь.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 и памятники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памятников люди склоняют головы, несут цветы и ухаживают за местами памяти. Это знак благодарности тем, кто защищал страну.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февраля — День защитника Отечества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напоминает о людях, которые служили и служат стране. В семьях поздравляют тех, кто защищает Родину, и благодарят их за надёжность и смелость.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праздник помогает говорить о долге, мужестве и уважении к профессиям, связанным с охраной людей. Дети учатся замечать, как важна такая служба.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февраля — это ещё и семейный праздник. Папам, дедушкам, братьям и другим близким дарят открытки, тёплые слова и, конечно, хорошее настроение.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дня — благодарность. Когда человек умеет говорить «спасибо» защитникам, он учится ценить мир, порядок и спокойную жизнь вокруг себя.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 герб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 герб показывают, что страна едина и сильна. Их поднимают на праздниках, соревнованиях и торжественных событиях. Видя их, люди вспоминают о своей общей истории.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особенно торжественно и объединяет людей в один момент. Когда его слушают стоя и с уважением, человек показывает любовь к своей стране и её людям.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гимн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уже может быть защитником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защищает Отечество, когда старается учиться добросовестно и не ленится. Знания нужны стране не меньше, чем сила, потому что умный человек умеет приносить пользу.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говорит правду, помогает дома и в классе, бережёт учебники, парты и вещи. Такой порядок в делах делает человека надёжным, а это уже маленький подвиг.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соблюдать правила безопасности, уважать младших и заботиться о природе. Даже простой добрый поступок показывает: растёт человек, который умеет отвечать за свои дела.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02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9262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9575" y="2057985"/>
            <a:ext cx="445422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4075" y="2057985"/>
            <a:ext cx="445422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страну чище и безопаснее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уборка мусора и уважение к растениям защищают леса, парки и дворы. Природа отвечает добром тем, кто относится к ней бережно.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закрывает кран и не тратит воду зря, он бережёт важный природный ресурс. Это простое действие помогает всей стране жить разумнее.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Ухоженный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двор, целая скамейка и аккуратная площадка делают город приятным и безопасным. Порядок вокруг начинается с маленькой заботы каждого жителя.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рисовать на стенах, не ломать имущество и не мусорить — это тоже защита Родины. Так человек показывает уважение к людям и общему дому.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отходы, сдавать макулатуру и не жечь мусор — хорошие привычки для любого школьника. Они помогают природе и делают жизнь вокруг чище.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и ответственность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не перекладывает дело на других и старается выполнять обещания вовремя. Надёжность начинается с простого: сказал — сделал, пообещал — выполнил.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уважает закон, потому что порядок нужен всем. Когда человек соблюдает правила, он помогает не только себе, но и всему обществу.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человек думает о последствиях своих поступков. Он старается поступать честно, а ещё не проходит мимо, когда кому-то нужна помощь.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Мамины рассказы у окна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мама достаёт коробочку с медалью прабабушки и письмом с фронта. Семья собирается вместе, и каждый бережно передаёт друг другу эти вещи, как очень важные сокровища. В такой тёплой комнате особенно понятно, что мужество и забота живут рядом.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Дедушкин альбом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старый альбом с фотографиями. Дедушка показывает внуку снимок в военной форме, рядом — орден и потёртая фронтовая треугольная открытка. Внук слушает тихо и с уважением, будто рассматривает не просто фото, а часть большой семейной памяти.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первая школа защиты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нужно, когда страшно признать ошибку, но человек всё же говорит правду. Так он становится честнее и сильнее в глазах других.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видно и тогда, когда школьник заступается за слабого. Он не кричит громче всех, а спокойно помогает и не бросает товарища.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смелость — это умение сохранять спокойствие и не паниковать. Такой человек лучше думает, быстрее находит выход и не теряется.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важное качество — не сдаваться после неудачи. Тот, кто снова пробует, тренирует характер и становится надёжным помощником для других.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мужество каждый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дела, одна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лечит, кто-то учит, кто-то спасает, а кто-то охраняет границу. Но всех этих людей объединяет желание защитить жизнь, порядок и спокойствие вокруг.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народ, одна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защитника свой труд, но цель общая. Он думает о будущем страны, о детях и о том, чтобы Родина оставалась сильной и доброй.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 — мир и безопасность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Человек-защитник — это ты тоже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Отечества — это не только воин в форме. Это каждый, кто бережёт людей, порядок и природу, а маленькими добрыми делами делает страну сильнее и дружнее.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2026-05-21T09:21:20Z</dcterms:created>
  <dcterms:modified xsi:type="dcterms:W3CDTF">2026-05-21T09:21:20Z</dcterms:modified>
</cp:coreProperties>
</file>