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и культурные растения: два зелёных мира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чем отличаются растения природы и заботы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растения растут сами, а другие человек специально выращивает и бережёт. Сегодня разберём, где они живут, чем отличаются и почему оба мира очень важны для людей и природы.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растений вокруг нас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растения растут сами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90425" y="1190675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без помощников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сосна, ромашка, одуванчик, клевер и крапива умеют расти без грядок и теплиц. Им не нужен постоянный уход человека, потому что природа сама помогает им выживать.
</a:t>
            </a:r>
            <a:endParaRPr lang="en-US" sz="1018" dirty="0"/>
          </a:p>
        </p:txBody>
      </p:sp>
      <p:sp>
        <p:nvSpPr>
          <p:cNvPr id="13" name="Text 3"/>
          <p:cNvSpPr txBox="1"/>
          <p:nvPr/>
        </p:nvSpPr>
        <p:spPr>
          <a:xfrm>
            <a:off x="690425" y="1897025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путешествуют
</a:t>
            </a:r>
            <a:pPr algn="l" indent="0" marL="0">
              <a:lnSpc>
                <a:spcPct val="115000"/>
              </a:lnSpc>
              <a:buNone/>
            </a:pPr>
            <a:r>
              <a:rPr lang="en-US" sz="5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семена разносят ветер, вода, птицы и звери. Так растения расселяются далеко от родного места и находят новые уголки леса, луга или берега реки.
</a:t>
            </a:r>
            <a:endParaRPr lang="en-US" sz="1113" dirty="0"/>
          </a:p>
        </p:txBody>
      </p:sp>
      <p:sp>
        <p:nvSpPr>
          <p:cNvPr id="14" name="Text 4"/>
          <p:cNvSpPr txBox="1"/>
          <p:nvPr/>
        </p:nvSpPr>
        <p:spPr>
          <a:xfrm>
            <a:off x="690425" y="2603371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Приспособлены к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растения хорошо переносят солнце, дождь, ветер и холод. У каждого из них есть свои полезные «умения», которые помогают жить именно там, где оно растёт.
</a:t>
            </a:r>
            <a:endParaRPr lang="en-US" sz="1052" dirty="0"/>
          </a:p>
        </p:txBody>
      </p:sp>
      <p:sp>
        <p:nvSpPr>
          <p:cNvPr id="15" name="Text 5"/>
          <p:cNvSpPr txBox="1"/>
          <p:nvPr/>
        </p:nvSpPr>
        <p:spPr>
          <a:xfrm>
            <a:off x="690425" y="3309708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как умеют
</a:t>
            </a:r>
            <a:pPr algn="l" indent="0" marL="0">
              <a:lnSpc>
                <a:spcPct val="115000"/>
              </a:lnSpc>
              <a:buNone/>
            </a:pPr>
            <a:r>
              <a:rPr lang="en-US" sz="5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ждут, пока их польют или прополют. Если место подходит, растение вырастает само и продолжает свой природный круг жизни из года в год.
</a:t>
            </a:r>
            <a:endParaRPr lang="en-US" sz="1113" dirty="0"/>
          </a:p>
        </p:txBody>
      </p:sp>
      <p:sp>
        <p:nvSpPr>
          <p:cNvPr id="16" name="Text 6"/>
          <p:cNvSpPr txBox="1"/>
          <p:nvPr/>
        </p:nvSpPr>
        <p:spPr>
          <a:xfrm>
            <a:off x="690425" y="4016044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растения не только красивы, но и важны для природы. Они образуют леса, луга и заросли, где живут многие животные и насекомые.
</a:t>
            </a:r>
            <a:endParaRPr lang="en-US" sz="11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дикорастущие растения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можно встретить ель, сосну, папоротник и мхи. Здесь растения живут среди тени, влаги и высоких деревьев, которые защищают их от сильного ветра.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Луговое раздолье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часто растут колокольчик, ромашка, василёк и тысячелистник. Им нравится открытое солнце, простор и свежий воздух, поэтому луг похож на цветной ковёр.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рек, озёр и болот хорошо чувствуют себя камыш и рогоз. Им нужна влага, поэтому берега для них — почти настоящий природный курорт.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среда для каждого
</a:t>
            </a:r>
            <a:pPr algn="l" indent="0" marL="0">
              <a:lnSpc>
                <a:spcPct val="115000"/>
              </a:lnSpc>
              <a:buNone/>
            </a:pPr>
            <a:r>
              <a:rPr lang="en-US" sz="492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дикорастущего растения есть любимое место. Одним нужен лес, другим — луг, третьим — вода. Поэтому природа выглядит такой разнообразной и интересной.
</a:t>
            </a:r>
            <a:endParaRPr lang="en-US" sz="11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семена, ягоды и стебли служат пищей птицам, насекомым и зверям. Без дикорастущих растений многим обитателям природы пришлось бы гораздо труднее.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животных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траве и кустарниках животные прячутся от холода и опасности. Растения создают удобные убежища, где можно отдохнуть, вывести потомство и переждать непогоду.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Дарят укрытие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держат землю крепко, словно нитки на ткани. Благодаря им почву не так легко уносит ветер и не смывает сильный дождь.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почву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стебли помогают воздуху становиться чище. Растения работают тихо и незаметно, но без их зелёной помощи природе было бы намного сложнее.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Очищают воздух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дикорастущие растения полезны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Сажают специально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не появляются случайно: человек сам сажает их в саду, огороде, на поле или в теплице. Он выбирает, где им будет удобно расти.
</a:t>
            </a:r>
            <a:endParaRPr lang="en-US" sz="1383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Ухаживают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поливают, рыхлят землю, пропалывают и подкармливают. Без заботы они могут расти слабее и дать меньше плодов, овощей, зёрен или цветов.
</a:t>
            </a:r>
            <a:endParaRPr lang="en-US" sz="1383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лучшие
</a:t>
            </a:r>
            <a:pPr algn="l" indent="0" marL="0">
              <a:lnSpc>
                <a:spcPct val="115000"/>
              </a:lnSpc>
              <a:buNone/>
            </a:pPr>
            <a:r>
              <a:rPr lang="en-US" sz="6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давно замечали, какие растения дают более крупные и вкусные плоды. Такие растения оставляли для следующих посадок, а хорошие семена берегли особенно внимательно.
</a:t>
            </a:r>
            <a:endParaRPr lang="en-US" sz="1356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 пользу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нужны человеку для еды, красоты и хозяйства. Из них получают овощи, фрукты, крупы, масло и цветы, которые радуют глаз.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выращивает человек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растут яблони, груши, сливы и вишни. Между деревьями бывает тихо и зелено, а весной сад превращается в бело-розовое облако цветов. Летом и осенью он дарит сочные плоды.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Сад: дом для деревьев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легко узнать по аккуратным грядкам. Здесь растут морковь, свёкла, капуста, лук и огурцы, которым нужен уход и вода. Огород похож на трудолюбивого помощника человека, который не любит лениться.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Огород: грядки и урожай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растения растут рядами и занимают большое пространство. Здесь выращивают пшеницу, рожь, овёс и подсолнечник. Поле выглядит как огромная живая ковровая дорожка, которая тянется до самого горизонта.
</a:t>
            </a:r>
            <a:endParaRPr lang="en-US" sz="1097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Поле: широкое пространство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огород и поле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хорошее место
</a:t>
            </a:r>
            <a:pPr algn="l" indent="0" marL="0">
              <a:lnSpc>
                <a:spcPct val="130039"/>
              </a:lnSpc>
              <a:buNone/>
            </a:pPr>
            <a:r>
              <a:rPr lang="en-US" sz="5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Растению подбирают участок, где есть свет, тепло и подходящая почва. Если место выбрано удачно, оно быстрее приживается и начинает расти.
</a:t>
            </a:r>
            <a:endParaRPr lang="en-US" sz="1131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вода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регулярно поливают, чтобы корни могли брать влагу. Без воды растение вянет, а потом начинает расти очень медленно.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уход за почвой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рыхлят и пропалывают, чтобы к корням поступал воздух и не мешали сорняки. Это помогает культурному растению не делить питание с непрошеными соседями.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ещё — защита
</a:t>
            </a:r>
            <a:pPr algn="l" indent="0" marL="0">
              <a:lnSpc>
                <a:spcPct val="130039"/>
              </a:lnSpc>
              <a:buNone/>
            </a:pPr>
            <a:r>
              <a:rPr lang="en-US" sz="5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растения укрывают от холода и защищают от вредных насекомых. Тогда они чувствуют себя спокойнее и дают лучший урожай.
</a:t>
            </a:r>
            <a:endParaRPr lang="en-US" sz="1171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культурным растениям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036" y="1332871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241" y="2081718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6036" y="28137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06616" y="3558668"/>
            <a:ext cx="169650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06273" y="4307521"/>
            <a:ext cx="197925" cy="226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растений использует человек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моркови и свёклы человек ест с удовольствием. Они хранят питательные вещества, поэтому такие овощи вкусные, полезные и очень сытные.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салата и капусты тоже идут в пищу. Они бывают хрустящими, нежными и помогают сделать обед не только полезным, но и ярким.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семян пшеницы получают муку, хлеб и каши. Это одна из самых важных частей растений, потому что именно семена дают людям много пищи.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семян подсолнечника выжимают масло. Оно используется в приготовлении еды и помогает людям делать блюда вкуснее и ароматнее.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яблони и груши едят свежими, варят из них компоты и делают вкусные угощения. Фрукты радуют и детей, и взрослых.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дикого растения появляется культурное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43785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отбирал растения с более крупными, вкусными или крепкими плодами. Такие экземпляры оставляли для новых посадок, чтобы сохранить лучшие качества.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882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удачные растения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культурные растения появились от дикорастущих предков. Сначала они росли в природе сами по себе, а потом люди заметили их полезные свойства.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дикий предок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2075" y="1787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удачных растений собирали и сажали снова. Так полезные признаки постепенно закреплялись, а новые растения становились всё удобнее для человека.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43050" y="1253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семена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6090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возникали разные сорта, которые отличаются размером, вкусом и урожайностью. Они лучше подходят людям, чем их дикие родственники.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615187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сорта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в лесу и в саду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дикая яблоня выглядит скромно: ветви тоньше, а плоды мелкие и кислые. В саду её родственница радует крупными, сочными яблоками. Рядом сразу видно, как забота человека меняет растение и его урожай.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с характером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дикорастущих растений стебли часто крепче, а листья мельче, чтобы им было легче жить без ухода. У некоторых ещё и шипы заметнее, как у колючих кустарников. На картинке это удобно показать рядом, словно два характера одного вида.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и культурные формы одного растения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вокруг школы и дома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дворе сами по себе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и подорожник часто появляются без помощи человека. Они спокойно растут у дорожек, на газонах и у школьного двора, будто знают, что здесь им хватает места и света.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Клумбы с заботой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Сирень, тюльпаны и бархатцы обычно высаживают люди. Такие растения украшают двор, делают его ярче и требуют аккуратного ухода, чтобы цвести долго и красиво.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для красоты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растение посадили ради украшения, его не рвут и не ломают. Один сорванный цветок выглядит грустно, а целая клумба радует всех гораздо дольше.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и бережём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возле дома и школы удобно рассматривать на прогулке. Они помогают заметить, что вокруг нас живут и дикие, и культурные зелёные соседи.
</a:t>
            </a:r>
            <a:endParaRPr lang="en-US" sz="10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Сорняки мешают культурным растениям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07050" y="1180050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Незваные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Сорняки появляются там, где человек выращивает овощи и цветы. Пырей, мокрица и лебеда быстро занимают место и мешают полезным растениям расти спокойно.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07050" y="203103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Отнимают важное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растения забирают у грядки воду, свет и питательные вещества. Из-за этого культурные растения становятся слабее и дают меньше урожая.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07050" y="2884923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грядкам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помочь овощам, землю регулярно пропалывают. Тогда у полезных растений остаётся больше места, и они растут ровнее и крепче.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07050" y="373369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грядка — лучший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сорняков становится меньше, культурным растениям легче цвести, наливаться и созревать. Ухоженная грядка выглядит как аккуратный зелёный город.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незнакомое растение может быть опасным, поэтому в природе лучше любоваться им глазами, а не пробовать на вкус.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безопасности даёт только знакомство с растением вместе со взрослым.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в природе для детей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полянке стоит редкий цветок, и мимо него проходят осторожно. Если рвать такие растения слишком часто, их становится всё меньше, а потом они могут совсем исчезнуть. Поэтому любоваться ими нужно только глазами.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на краю тропинки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на лугу редким растениям особенно важно спокойствие. Когда рядом меньше костров, мусора и шумных букетов, у них больше шансов вырасти, расцвести и подарить семена новому поколению.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тишина помогает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нужно беречь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сохраняют растения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81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и национальных парках растения растут без лишнего беспокойства. Там охраняют природу, чтобы редкие виды могли спокойно жить и размножаться.
</a:t>
            </a:r>
            <a:endParaRPr lang="en-US" sz="1154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посадки в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489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 сёлах люди высаживают деревья, кустарники и цветы. Такие посадки делают улицы уютнее и помогают сохранять зелёные уголки рядом с домом.
</a:t>
            </a:r>
            <a:endParaRPr lang="en-US" sz="1174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заносят в специальные списки и стараются не разрушать места, где они растут. Это помогает вовремя заметить опасность и защитить исчезающие виды.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не рвут лишние цветы, не ломают ветки и не мусорят, растениям легче жить. Маленькая забота сегодня помогает природе завтра.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4601" y="1356358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35661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356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41171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53304"/>
            <a:ext cx="218400" cy="1941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растения полезны человеку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используют в лекарствах. Они помогают людям, если применять их правильно и только по совету взрослых.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очищают воздух и выделяют кислород. Благодаря им легче дышат люди, животные и даже маленькие дворовые воробьи.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хлопка получают мягкую ткань для одежды. Растения помогают людям одеваться удобно и красиво.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человек получает хлеб, каши, овощи, фрукты и масла. Они каждый день помогают нам быть сытыми и здоровыми.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древесины, например берёзы, делают бумагу. Без растений не было бы тетрадей, книг и многих упаковок.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поляна без грядок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поляне растения растут свободно, как им нравится: где больше света, там и место. Здесь нет ровных рядов и табличек, поэтому видно, что природа сама распоряжается своим зелёным хозяйством.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и цветник рядом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огороде и на клумбе растения посажены аккуратно, часто рядами или кругами. Человек поливает их, рыхлит землю и убирает сорняки, чтобы овощи и цветы росли дружно и красиво.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два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различий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растит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растения живут сами по себе, а культурные человек специально сажает и выращивает. Поэтому их внешний вид и условия жизни часто различаются.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растут
</a:t>
            </a:r>
            <a:pPr algn="l" indent="0" marL="0">
              <a:lnSpc>
                <a:spcPct val="115000"/>
              </a:lnSpc>
              <a:buNone/>
            </a:pPr>
            <a:r>
              <a:rPr lang="en-US" sz="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растения можно встретить в лесу, на лугу, у воды и в поле. Культурные чаще растут в садах, огородах, теплицах и на клумбах.
</a:t>
            </a:r>
            <a:endParaRPr lang="en-US" sz="1154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растения поддерживают природу и дают дом животным. Культурные растения помогают людям получать пищу, украшать двор и использовать полезные части.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эти группы разные, каждая нужна миру. Без диких растений природа беднеет, а без культурных человеку труднее жить удобно и вкусно.
</a:t>
            </a:r>
            <a:endParaRPr lang="en-US" sz="10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и культурные растения разные, но оба нужны миру. Одни берегут природу, другие помогают людям. Если относиться к ним бережно, зелёный мир будет радовать ещё долго.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рядом с нами: природа и забота человека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2026-05-25T22:04:24Z</dcterms:created>
  <dcterms:modified xsi:type="dcterms:W3CDTF">2026-05-25T22:04:24Z</dcterms:modified>
</cp:coreProperties>
</file>