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гласные и согласные в корне слова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слова, которые нужно запомнить или найти в словаре.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словарные написания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словарные написания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диктантах, изложениях и сочинениях. Если произношение не подсказывает букву, помогает знание правил, внимательное чтение и умение быстро пользоваться орфографическим словарём.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общая часть родственных слов, в которой заключено основное значение. По корню легче всего увидеть, к одной ли семье относятся слова и что их объединяет.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место, где буква может вызвать сомнение и где легко ошибиться. В корне такие места особенно важны, потому что именно здесь часто встречаются трудные написания.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орфограммы можно проверить ударением или подбором родственного слова, а другие нельзя. Непроверяемые написания нужно запоминать и при необходимости искать в словаре.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и орфограмма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гласные в корне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проверка не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яблоко, малина, карандаш, апельсин, апрель нельзя подобрать надёжное проверочное слово. Поэтому буква в корне пишется по установленной норме, а не по звучанию.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лучше узнавать зрительно и повторять в записи. Помогают словарь, карточки и выделение трудной буквы цветом, чтобы написание быстрее закреплялось в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встречаются слова, где орфограмму можно проверить, но словарные слова тоже попадаются регулярно.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орфограммы встречаются чаще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написания преобладают, однако непроверяемые особенно важны для запоминания и словарной работы.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орфограмм в корне слова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вокзал, футбол, чувство, лестница, праздник согласную нельзя надёжно проверить изменением формы. Звук может ослабляться в речи, но на письме буква сохраняется.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согласные в корне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появляются, когда ученик пишет слово так, как оно слышится. Тогда возможны пропуск буквы, её замена или неверная запись сочетания согласных.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сразу вспоминать словарное написание. Если слово относится к непроверяемым, его следует запомнить целиком, а не пытаться угадывать по звучанию.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буква в корне вызывает сомнение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понять, можно ли проверить написание или нужно обратиться к словарю.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написания можно подтвердить ударением: лес — леса, трава — травы, вода — воды. В сильной позиции буква слышится отчётливо и легче выбирается при письме.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быстро определять, какой перед ним случай: проверяемое слово или словарное. От этого зависит способ работы с орфограммой и дальнейшая запись.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написания не получают надёжной проверки: собака, вокзал, чувство. Здесь нельзя полагаться только на звучание, потому что оно может вводить в заблуждение.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и непроверяемые написания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не проверяется, помогают словарь, зрительная память и повторение. Чем чаще слово встречается в чтении и письме, тем увереннее запоминается его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таблице показывают, что не каждую орфограмму можно проверить одинаково.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трудными буквами в корне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буквы требуют не правила подбора, а запоминания и обращения к словарю.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словарных слов из школьной практики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родственные слова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родственные слова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проверяемых слов удобно подбирать однокоренные слова или изменять форму: вода — воды, берёза — берёзка, свет — светлый. Так буква оказывается в сильной позиции и становится понятной.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непроверяемых слов такой приём не даёт надёжного результата. Поэтому их нужно искать в словаре, запоминать по написанию и регулярно возвращаться к ним в упражнениях.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буква не слышится отчётливо или привычно подменяется на похожую.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словарных словах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риск связан не с правилом, а с опорой на звучание вместо зрительного запоминания.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орфографии для 5 класса; данные носит дидактический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словарных написаний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помогает быстро повторять слово, выделять трудную букву и проверять себя без лишних подсказок. Такой формат удобен для коротких ежедневных тренировок и работы в паре.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запоминаются, если объединять их по общему признаку: школа, природа, транспорт, еда. Группы создают порядок в памяти и помогают вспоминать написание по смысловой связи.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отметка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опасную букву выделить цветом, она лучше запоминается как часть зрительного образа слова. Этот приём особенно полезен, когда слово часто встречается в диктантах и упражнениях.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мини-словарь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трудных слов в отдельную тетрадь или список делает повторение системным. Ученик возвращается к уже изученным словам и постепенно переводит их в разряд уверенно узнаваемых.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словарное слово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со словом: от чтения и выделения орфограммы до повторения через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слова, которые нужно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встречает слово в учебнике или в речи и замечает, что его нельзя надёжно проверить по правилу. Важно сразу обратить внимание на трудную букву.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запоминание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связывают с образом предмета, действием или короткой ассоциацией. Это помогает удержать написание не только на слух, но и зрительно.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речи и 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снова появляется в упражнениях, ученик узнаёт его быстрее и меньше ошибается. Постепенно написание становится привычным и уверенным.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согласные и их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согласную трудно услышать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согласные звучат неясно, ослабляются или сливаются с соседними звуками. Поэтому по произношению нельзя точно определить нужную букву, и слово приходится запоминать.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разбивать слово на части, выделять опасную букву и записывать его в личный словарь. Когда форма слова известна зрительно, ошибка становится менее вероятной.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один и тот же ученик использует разные приёмы в зависимости от типа слова и задания.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способами пользуются чаще всего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непроверяемых написаний словарь и повторение оказываются важнее, чем попытка механической проверки.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способов работы с орфограммами в 5 классе; данные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увидеть слово в контексте и запомнить его написание.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пятиклассника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закрепляет зрительный образ слова и помогает избежать ошибок при письме.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школьных словарных слов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записи полезно быстро просмотреть текст и отметить слова, в которых корень вызывает сомнение. Такое предварительное внимание помогает не пропустить орфограмму.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ошибки в диктанте и сочинении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письма стоит читать медленнее и не полагаться только на слух. Если слово знакомо как словарное, лучше сразу вспомнить его образ, а не пытаться угадывать букву.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работы нужно перечитать текст и сверить трудные слова с личным словарём. Исправление по ходу проверки намного надёжнее, чем доверие первому впечатлению.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 одними и теми же словарными словами делают письмо устойчивее. Чем чаще слово встречается в тренировке, тем меньше вероятность ошибки в контрольной работе.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короткие, но регулярные упражнения, особенно если ученик сам проговаривает и записывает слово.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помогает запомнить написание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становится прочнее, когда несколько приёмов используются вместе, а не по отдельности.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сравнение приёмов запоминания словарных слов для школьников; оценка носит учебный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писать увереннее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Непроверяемые гласные и согласные требуют не догадки, а внимания, словаря и регулярного повторения. Если ученик умеет находить корень, выделять трудную букву и накапливать словарные слова, ошибок становится заметно меньше.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2026-05-22T22:56:45Z</dcterms:created>
  <dcterms:modified xsi:type="dcterms:W3CDTF">2026-05-22T22:56:45Z</dcterms:modified>
</cp:coreProperties>
</file>