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исканий в литературе: себя, любви, творчества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 литературе — время сомнений, любви и рождения творческого голоса.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Искания героя: зачем это важно в 11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литература показывает взросление как путь через выбор, разочарование и самоопределение. Герой учится видеть мир без иллюзий, а школьник — читать его внутренний конфликт через психологизм и символы.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изменение взгляда на себя: пережитый опыт делает героя глубже, точнее и внутренне взрослее.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проявляется в рефлексии, внутреннем диалоге и нравственном выборе, когда персонаж вынужден отвечать за поступок и его последствия.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путь к себе с сомнений: он проверяет свои убеждения, сравнивает мечты с реальностью и замечает границы собственных возможностей.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 как основа литературного героя
</a:t>
            </a:r>
            <a:endParaRPr lang="en-US" sz="23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путь к пониманию себя
</a:t>
            </a:r>
            <a:endParaRPr lang="en-US" sz="19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внешнее событие запускает внутреннюю работу героя и приводит к зрелому самоощущению.
</a:t>
            </a:r>
            <a:endParaRPr lang="en-US" sz="9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зеркала в литературе как символ самооценки
</a:t>
            </a:r>
            <a:endParaRPr lang="en-US" sz="196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и узнавание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художественном тексте помогает герою увидеть себя со стороны. Такой образ подчёркивает момент самопроверки и неуверенности, когда внешний облик ещё не совпадает с внутренним состоянием.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и внутренний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отражение искажается или меркнет, усиливается ощущение раздвоения. Тогда символ передаёт скрытый конфликт личности и напряжённый поиск подлинного «я».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материалам темы урока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формирование личности литературного героя
</a:t>
            </a:r>
            <a:endParaRPr lang="en-US" sz="172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решающее значение часто получает не один фактор, а их взаимодействие в конкретной жизненной ситуации.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личность меняется там, где внешние условия сталкиваются с внутренним кризисом и нравственным выбором.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 в литературе часто начинается с восхищения: герой идеализирует другого человека и особенно остро реагирует на жесты, слова и молчание.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уязвимость: ожидание ответа, ревность, тревога и желание быть понятым показывают глубину чувства и неустойчивость самооценки.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любовь раскрывается характер: становится видно, умеет ли герой сочувствовать, уважать свободу другого и выходить за пределы собственного эгоизма.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открытие другого человека
</a:t>
            </a:r>
            <a:endParaRPr lang="en-US" sz="27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чувств помогает увидеть не только историю отношений, но и внутреннее взросление героя.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переживания первой любви в литературном сюжете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сюжете редко остаётся только счастливым чувством: чаще она становится проверкой характера и шагом к внутреннему росту.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конфликт показывает, способен ли герой не только чувствовать, но и отвечать за свой выбор, не разрушая достоинство другого человека.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как проверка нравственного выбора
</a:t>
            </a:r>
            <a:endParaRPr lang="en-US" sz="2045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Разлука, отказ, соперничество и жертва обнажают истинные качества персонажа: честность, гордость, слабость, верность или готовность к самообману.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чувство почти всегда связано с долгом, честью, свободой и совестью, поэтому любовная линия выходит за пределы частной истории.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эмоционального развития героя по теме урока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героя в период исканий
</a:t>
            </a:r>
            <a:endParaRPr lang="en-US" sz="207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переживаний помогает увидеть, как личный опыт постепенно превращается в более осознанное отношение к себе и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связано с разочарованием, а новый подъём — с принятием опыта и появлением внутренней опоры.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 способ выразить пережитое
</a:t>
            </a:r>
            <a:endParaRPr lang="en-US" sz="2379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нередко ищет форму для того, что трудно высказать прямо. В этот момент личное переживание превращается в образ, интонацию и ритм.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переживания к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помогает не только передать эмоцию, но и осмыслить её. Именно поэтому частный опыт в произведении приобретает общее, значимое для читателя содержание.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впечатления к художественному образу
</a:t>
            </a:r>
            <a:endParaRPr lang="en-US" sz="2026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или автор замечает событие, деталь, встречу, которые выделяются среди повседневности и вызывают внутренний отклик.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эмоциональная реакция и определяется главная тема: что именно в этом впечатлении требует выражения.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Подбираются слова, образная система, композиция и жанр, чтобы личное переживание стало художественно убедительным.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Правка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уточняется и редактируется: усиливаются детали, отбираются точные слова, а мысль приобретает завершённость.
</a:t>
            </a:r>
            <a:endParaRPr lang="en-US" sz="1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творческий замысел у литературного героя и автора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жизненного опыта к произведению, в котором личное чувство получает художественную форму.
</a:t>
            </a:r>
            <a:endParaRPr lang="en-US" sz="9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темы — одна логика внутреннего развития
</a:t>
            </a:r>
            <a:endParaRPr lang="en-US" sz="222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тем показывает, что в литературе чувство редко существует отдельно от мысли и поступка. Каждая линия усиливает другую.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личность, которая проходит путь от вопроса к осмысленному выбору и выражению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столкновение делает сюжет психологически убедительным: разочарование не завершает историю, а открывает путь к зрелому взгляду на мир.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ожиданий с жизнью заставляет пересматривать ценности: становится важнее не красивый идеал, а честное понимание людей, себя и последствий выбора.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с представления о гармонии, любви или собственном предназначении, но сталкивается с обстоятельствами, которые разрушают его первоначальную уверенность.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мечты и реальности в литературе
</a:t>
            </a:r>
            <a:endParaRPr lang="en-US" sz="24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показать движение души через предметные детали и устойчивые ассоциации.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образы русской литературы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поиска в литературе
</a:t>
            </a:r>
            <a:endParaRPr lang="en-US" sz="2278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символы делают внутренний поиск зримым и помогают передать переживание без прямого называния эмоций.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начинается с честности перед собой: герой признаёт собственную ошибку, не прячется от чувства и учится видеть причины своего поступка.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ответственность: он принимает последствия выбора, даже если они оказываются болезненными, и не перекладывает вину на других.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персонаж сохраняет уважение к другому человеку. Именно это отличает внутренний рост от простого разочарования или внешней перемены обстоятельств.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литературного героя зрелым
</a:t>
            </a:r>
            <a:endParaRPr lang="en-US" sz="26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развивает период исканий
</a:t>
            </a:r>
            <a:endParaRPr lang="en-US" sz="249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особенно важно увидеть, что эти качества формируются не отдельно, а в связи с конкретными переживаниями и решениями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рефлексия и ответственность: они превращают опыт в личностный результат и нравственную 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по-прежнему связан с вопросами самоопределения, отношений и будущего. Поэтому литературные герои оказываются близки читателю, который тоже ищет своё место.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современной для старшеклассников
</a:t>
            </a:r>
            <a:endParaRPr lang="en-US" sz="1813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сравнение себя с другими и делает сомнения заметнее. Литература помогает взглянуть на них как на естественный этап взросления, а не как на слабость.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тексты дают точный язык для разговора о любви, одиночестве, мечте и выборе. Благодаря этому они остаются понятными и сегодня.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Искания, которые формируют личность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тема исканий показывает, как человек узнаёт себя, проходит через любовь и находит форму для пережитого. В этом и заключается путь к зрелости и смыслу.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2026-05-20T04:05:21Z</dcterms:created>
  <dcterms:modified xsi:type="dcterms:W3CDTF">2026-05-20T04:05:21Z</dcterms:modified>
</cp:coreProperties>
</file>