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законам жизни. По законам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жизненные чувства становятся музыкой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рядом с человеком каждый день: дома, в школе, в театре, на празднике. Она передаёт чувства и хранит память о людях, событиях и традициях.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музыку связывают с жизнью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черпают сюжеты из обычной жизни: дружбы, семьи, школы, природы, мечты и выбора. Именно поэтому музыка узнаётся и воспринимается близко каждому слушателю.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 источник музыкальных тем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слов музыка умеет передавать дорогу, ожидание, праздник, размышление или внутренний конфликт. Жизненный опыт превращается в интонацию, мелодию, ритм и динамику.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впечатление в музыке становится художественным материалом. Оно не копируется буквально, а преображается и приобретает более точный и выразительный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жизненные явления отличаются от их художественного воплощения в музыке.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даёт факты и переживания, а музыка преобразует их в художественный образ. Одно чувство в музыке звучит собраннее и выразительнее, чем в обычной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законы музыкального искусства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музыка: сходства и различия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соединяет настроение и смысл произведения. Один напев, аккорд или ритмический рисунок могут сразу показать характер героя, картину природы или состояние души.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рождается не из описания, а из звучания: высокий регистр часто связан со светлым чувством, низкий — с тяжестью или торжественностью, быстрый темп — с движением.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впечатления к музыкальному произведению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личное наблюдение проходит путь художественного преобразования в музыке.
</a:t>
            </a:r>
            <a:endParaRPr lang="en-US" sz="2677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произведения есть форма: вступление, развитие, кульминация и завершение. Она помогает слушателю следить за мыслью композитора и понимать, как раскрывается замысел.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искусства в музыке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контраст и варьирование делают музыку запоминающейся. Благодаря им знакомая тема возвращается, меняется и приобретает новое значение в ходе развития.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организует движение звуков во времени, а мелодия создаёт узнаваемый образ. Именно сочетание этих средств помогает музыке быть ясной и живой.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задаёт окраску звучания: мажор воспринимается светлее, минор — мягче или печальнее. Эти законы соединяют выразительность и стройность.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обычно запоминается первой, но её впечатление усиливают ритм, тембр, лад, темп и динамика.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музыки создаётся сразу несколькими средствами выразительности. Ни один элемент не работает отдельно: смысл возникает в их соединении.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музыкальной выразительности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восприятие музыки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слово и поступок имеют последствия: можно поддержать человека, а можно его ранить. Поэтому в дружбе, семье и классе особенно важны уважение и доброжелательность.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жизни: выбор и ответственность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уметь отвечать за обещания, слушать других и признавать ошибку. Эти качества помогают строить доверие и делают отношения более прочными.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рассказывает именно о таких жизненных ситуациях, потому что в ней слышны выбор, сомнение, смелость и ответственность.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герой напоминает живого человека, но в песне или романсе одна черта обычно становится главной: радость встречи, тоска по дому, вера в дружбу или смелость перед трудностью.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песни и реальный человек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человек сложнее и противоречивее, а музыкальный образ собирает самое важное чувство в яркое и запоминающееся целое.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музыкальный конфликт раскрывает произведение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появляется, когда в музыке сталкиваются разные состояния: радость и тревога, надежда и сомнение, спокойствие и напряжение. Такое сопоставление делает переживание героя особенно заметным и живым.
</a:t>
            </a:r>
            <a:endParaRPr lang="en-US" sz="138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усиливает столкновение через резкую смену темпа, громкости, регистра или лада. Благодаря этому слушатель сразу чувствует, что в произведении происходит внутреннее движение и борьба.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опере, балете и песне конфликт помогает показать характеры персонажей без длинных объяснений. Звучание передаёт их отношения, выбор и изменения точнее обычного описания.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конфликт развивается, музыка становится более собранной и выразительной. Напряжение ведёт к кульминации, а затем помогает услышать, как ситуация меняется и к чему приходит.
</a:t>
            </a:r>
            <a:endParaRPr lang="en-US" sz="1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жизненный опыт становится музыкальной темой и получает художественный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жизненный опыт в музыке может звучать по-разному, но всегда превращается в эмоцию, образ и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музыкального искусства.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примеры связи жизни и искусства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не только назвать чувство, но и заставить его прожить вместе со звучанием: в этом её особая сила.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музыка передаёт светлые и тревожные переживания. Разные средства выразительности помогают сделать чувство точным и узнаваемым.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музыкальных примеров; данные условные, для наглядности.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передаёт музыка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рождались из повседневной жизни: труда, праздников, забот о близких. Поэтому в них так ясно слышны общие чувства и опыт многих поколений.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жизненная мудрость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 и повторяющийся ритм делают такие напевы легко запоминающимися. Это помогает музыке жить долго и переходить от старших к младшим без потери смысла.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Колыбельные, обрядовые, хороводные и плясовые песни сохраняют традиции народа. Через них видно, что музыка хранит не только настроение, но и жизненную память.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в музыкальном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жизненного впечатления к художественному образу.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 в музыке возникают не как буквальное описание, а как настроение. Плавная мелодия, мягкие тембры и тихая динамика помогают услышать покой, ожидание или лёгкую грусть.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музыке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можно узнать утро, дождь, ветер, пение птиц и зимнюю тишину. Композитор передаёт их через повтор, движение звуков и изменение красок, а слушатель дорисовывает образ воображением.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напев меняется, если изменить темп, лад или динамику; поэтому выразительность рождается из сочетания всех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 задают основу, а тембр, лад, гармония и динамика уточняют характер. Вместе они создают цельный музыкальный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музыкальной выразительности.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музыкальной выразительности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музыку, мы учимся замечать оттенки чувств: радость, тревогу, спокойствие, надежду. Это помогает лучше понимать не только произведение, но и настроение людей вокруг.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помогает понимать жизнь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разные образы и характеры, легче увидеть связь между поступком и его последствиями. Так музыка развивает внимательность к выбору и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показывает, что одно событие можно пережить по-разному. Один человек услышит в нём торжество, другой — сомнение, третий — внутреннюю силу или усталость.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помогают различать добро, равнодушие, поддержку и слабость. Поэтому слушание музыки становится не только культурным, но и нравственным опытом.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заканчивается после прослушивания: она оставляет знание, чувство, вывод и желание действовать.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с музыкой человек лучше понимает искусство, острее чувствует настроение и чаще хочет сам участвовать в творчестве.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роли музыки в воспитании и развитии школьника.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общения с музыкой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помогает жить и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даёт музыке чувства, события и образы, а музыка превращает их в ясный художественный смысл. Она делает человека внимательнее к себе, к другим и к красоте мира.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2026-05-20T17:32:26Z</dcterms:created>
  <dcterms:modified xsi:type="dcterms:W3CDTF">2026-05-20T17:32:26Z</dcterms:modified>
</cp:coreProperties>
</file>