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«Пощёчина общественному вкусу»: манифест русского футуризма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1912 года, открывший новый этап русской поэзии.
</a:t>
            </a:r>
            <a:endParaRPr lang="en-US" sz="3945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русская литература быстро менялась: старые нормы уже не казались достаточными, а новые поэты искали более смелый, резкий и современный язык, отвечающий ритму города и массовой культуры.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на пороге перемен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Давид Бурлюк был одним из организаторов группы и активно продвигал футуристические идеи, помогая объединить вокруг них поэтов и художников.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манифеста и их роли в футуристической группе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придал тексту громкую интонацию, энергию публичного выступления и яркий протестный характер, который сразу запоминался читателю.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Велимир Хлебников сосредоточился на языковых поисках: его интересовали новые слова, неожиданные смыслы и возможности поэтической речи.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Крученых развивал заумь — особый способ письма, где важны не только значения, но и звучание слов, слогов и ритма.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Садок судей II: книга, которая выглядела как вызов
</a:t>
            </a:r>
            <a:endParaRPr lang="en-US" sz="2288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Обложка, которая спорит с привычной книгой
</a:t>
            </a:r>
            <a:pPr algn="ctr" indent="0" marL="0">
              <a:lnSpc>
                <a:spcPct val="100000"/>
              </a:lnSpc>
              <a:buNone/>
            </a:pPr>
            <a:r>
              <a:rPr lang="en-US" sz="5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Футуристические издания стремились удивить читателя ещё до первого прочтения. Необычная обложка, смелая типографика и резкие композиции делали саму книгу частью художественного жеста, а не просто носителем текста.
</a:t>
            </a:r>
            <a:endParaRPr lang="en-US" sz="1071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Шрифт как средство протеста
</a:t>
            </a:r>
            <a:pPr algn="ctr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спокойного и ровного набора футуристы использовали нестандартные шрифты и неожиданное расположение строк. Такой приём создавал ощущение напряжения и подчеркивал их стремление нарушить литературные правила не только в содержании, но и в форме.
</a:t>
            </a:r>
            <a:endParaRPr lang="en-US" sz="1058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Печать как авангардное высказывание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футуристов внешний вид страницы был не менее важен, чем стихотворение. Грубоватая, намеренно необычная печать показывала, что книга может выглядеть дерзко и современно, как манифест нового искусства.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отвергают безусловный авторитет классики и требуют права спорить с теми именами, которые долго считались неприкосновенными.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по их мнению, должен сам создавать нормы искусства, а не подчиняться готовым правилам и ожиданиям публики.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искусство обязано быть смелым, современным и экспериментальным: оно не копирует старое, а ищет собственный путь.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тезисы манифеста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поэзия и футуризм: в чём разница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манифест противопоставляет привычную литературную норму и радикальное обновление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сознательно меняют всё, что раньше считалось обязательным: ритм, образность и отношение к литературным авторитетам.
</a:t>
            </a:r>
            <a:endParaRPr lang="en-US" sz="1323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«Пощёчина общественному вкусу» и его литературный контекст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публикации сделал название особенно резким и своевременным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звучит как открытый вызов: оно сразу задаёт тон спору с литературной традицией и подчёркивает скандальный характер манифеста.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«Садок судей II», 1912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футуристы ломали литературные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смыслов, заданная манифестом «Пощёчина общественному вкусу»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Заумь и язык будущего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инструмент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Алексей Крученых и Велимир Хлебников использовали такие эксперименты, чтобы расширить границы поэзии и показать её свободу от привычной речи.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 единственный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показали, что слово может работать не только как носитель смысла, но и как звучание, ритм и выразительный жест.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выходит на первый план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зауми важны повторения, слоги и интонация. Иногда именно звучание создаёт впечатление сильнее, чем обычное значение слова.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Заумь делает стихотворение похожим на игру, но при этом сохраняет художественный образ. Так поэзия становится неожиданной и запоминающейся.
</a:t>
            </a:r>
            <a:pPr algn="ctr" indent="0" marL="0">
              <a:lnSpc>
                <a:spcPct val="100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и образ одновременно
</a:t>
            </a:r>
            <a:endParaRPr lang="en-US" sz="111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направления, с которыми спорили футуристы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появились в момент, когда литература уже не помещалась в старые рамки и искала новый темп.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спор был направлен против традиции, но рядом с ней существовали и близкие предшественники, и новая культура печати.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манифеста и литературному контексту начала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читателей восприняла манифест как дерзкий выпад против классики и литературных правил, к которым привыкла школа и печать начала XX века.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современников на манифест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увидели в нём свежую энергию, интерес к городу, новым ритмам жизни и смелый отказ от привычной поэтической осторожности.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резкость текста сделала его заметным: о футуристах спорили в журналах, на вечерах и в литературных кругах.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вокруг манифеста не ослабил его значение, а, наоборот, помог сразу сделать футуризм узнаваемым явлением в культуре.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Маяковский как лицо нового искусства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Публичный образ поэта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выделялся сильной манерой чтения, выразительной внешностью и уверенностью на сцене. Его выступления запоминались так же, как и сами стихи.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 футуризме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ему футуризм стал не только книжным направлением, но и ярким публичным событием. Он помог показать, что поэт может говорить громко и от имени своего времени.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русский вариант футуризма оказался более литературным: он обновлял прежде всего поэзию, а не только представление о современном городе.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футуризм развивался в одном ряду с европейским авангардом, который искал новые способы говорить об изменившемся мире.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Италии футуристы особенно восхищались скоростью, машинами и техникой, а в России больше внимания уделяли слову, ритму и необычным языковым опытам.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футуризм и европейский авангард
</a:t>
            </a:r>
            <a:endParaRPr lang="en-US" sz="3075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манифеста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все детали текста, а его главные смысловые акценты в сжатом виде.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отказ от традиции и эксперимент со словом; остальные темы поддерживают общий пафос обновления.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содержания манифеста «Пощёчина общественному вкусу» (1912)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расширил представление о том, какой может быть поэзия: он допустил резкий ритм, необычную строку и внимание к звучанию слов.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манифест важен для истории литературы
</a:t>
            </a:r>
            <a:endParaRPr lang="en-US" sz="2625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футуристов смелее стали восприниматься неологизмы, графические эксперименты и тексты, которые нарушают привычные ожидания читателя.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показал, что литературное развитие идёт не только через сохранение традиции, но и через её осознанное обновление и спор с ней.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Авторы манифеста и их вклад в футуризм
</a:t>
            </a:r>
            <a:endParaRPr lang="en-US" sz="3122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каждый автор был важен для общего футуристического движения.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создавался коллективно, но каждый участник внёс свой собственный способ обновления поэзии.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о русском футуризме и манифесте 1912 года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Футуристы специально выбирали резкие формулировки и вызывающее поведение, чтобы отличаться от других литературных групп и сразу привлечь внимание.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Провокация была для них не случайной ссорой, а способом показать, что новое искусство не обязано быть вежливым и привычным.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вокруг выступлений и текстов помогал футуристам быстрее попасть в обсуждения, а значит, распространять свои идеи среди читателей и слушателей.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Скандал как художественный приём футуристов
</a:t>
            </a:r>
            <a:endParaRPr lang="en-US" sz="272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манифеста от публикации к влиянию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показывает, как один текст превратился в начало более широкого культурного движения.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 учит не бояться обновления, потому что именно смелые изменения часто становятся началом больших перемен в культуре.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напоминает, что искусство развивается тогда, когда авторы не боятся спорить с привычными формами и искать новый язык.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самовыражения и права на собственный стиль важны и сегодня: они помогают художникам и писателям быть узнаваемыми и честными.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манифесте остаётся актуальным сегодня
</a:t>
            </a:r>
            <a:endParaRPr lang="en-US" sz="2806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Манифест, изменивший представление о поэзии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«Пощёчина общественному вкусу» стала символом русского футуризма: она смело отвергла старые правила, предложила новый язык и доказала, что искусство может начинаться со спора.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2026-05-22T23:36:13Z</dcterms:created>
  <dcterms:modified xsi:type="dcterms:W3CDTF">2026-05-22T23:36:13Z</dcterms:modified>
</cp:coreProperties>
</file>