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предки — кипчаки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историю народа степей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кипчаки и почему о них помнят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жили в степях Евразии и были известны как кочевники и искусные всадники. Их след сохранился в летописях, названиях и семейной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— народ степи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говорили на тюркском языке и жили не в одном городе, а в родовых и племенных объединениях, где важны были традиции семьи и старших.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зависела от степи: нужно было знать дороги, беречь скот и вовремя переезжать на новые пастбища. Так люди и животные жили вместе.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кипчаков степь была не просто местом, а настоящим домом. Там они отдыхали, работали, кочевали и передавали свои обычаи детям.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 стен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была широкой и открытой. Здесь росли травы, текли реки и хватало места для табунов лошадей и стада овец.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в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умели находить воду, ставить стоянку и выбирать защищённые места. Это помогало им переживать ветер, холод и долгие переезды.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просторный дом кипчаков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кипчаки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были главным богатством. На них ездили, перевозили вещи и следили за табунами, поэтому хороший конь был очень важен для каждой семьи.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разводили овец, лошадей и других домашних животных. От них зависели еда, одежда и многое из того, что нужно было в дороге.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Соседям отдавали мясо, шкуры, шерсть и коней. Взамен получали зерно, ткани и посуду, которые нельзя было легко добыть в степи.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нужны были котлы, сумки, ножи и детали для конской упряжи. Без них кочевая жизнь была бы гораздо труднее.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жизни кочевников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год кипчаки подстраивали жизнь семьи и стад под погоду, пастбища и дорогу.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можно собрать и перевезти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была круглым домом кипчаков. Её можно было быстро собрать, разобрать и перевезти туда, где ждали новые пастбища и вода.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делали из дерева, а сверху покрывали войлоком. Такой дом хорошо защищал от ветра и помогал сохранять тепло в холодную погоду.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юрты хранили вещи семьи, одежду, еду и посуду. Всё было на своём месте, чтобы в дороге ничего не потерялось.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шили одежду из кожи, шерсти и ткани. Она должна была быть удобной для верховой езды и защищать от ветра. Тёплый плащ, мягкая обувь и пояс помогали чувствовать себя уверенно в степи.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для дороги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хозяйстве кипчаков были котлы, ножи, сумки и детали конской сбруи. Эти вещи помогали готовить пищу, хранить нужные мелочи и ухаживать за лошадьми. Без них кочевая жизнь была бы совсем не такой удобной.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без которых не обойтись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юртой можно представить аккуратно сложенные вещи семьи и предметы для дороги. Всё это легко перевозили с места на место. Такой порядок был очень важен, когда дом приходилось собирать снова и снова.
</a:t>
            </a:r>
            <a:endParaRPr lang="en-US" sz="96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и походный порядок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вещи для степной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— хорошие всадники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кипчакские дети учились держаться в седле и уверенно управлять лошадью. Верховая езда была для них таким же привычным делом, как для других детей — бегать по двору.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кипчаки использовали лук и стрелы, копья и сабли. Быстрая конница помогала им двигаться по степи легко и очень далеко.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была нужна не только в войне. Она помогала в охоте, перегоне табунов и дальних поездках, поэтому без коня жизнь кипчака была бы намного сложнее.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Русью и соседями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появляются как сильный народ степи. Их кочевья и быстрые отряды хорошо знали соседи.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степь проходили пути обмена. Кипчаки встречались с разными народами, и отношения были не только военными, но и мирными.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Русью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кипчаки воевали с Русью, а иногда заключали договоры, обменивались пленными и вступали в союзы.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монгольского нашествия жизнь степи сильно изменилась. Часть кипчаков вошла в новые государства, а их потомки смешались с другими народами.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меняли мясо, молоко, шкуры и шерсть на зерно, которого не хватало в степи. Такой обмен помогал им кормить семьи и переживать времена, когда пастбища были беднее.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соседей кипчаки брали ткани, готовую одежду и тёплые вещи. Это было удобно, потому что в кочевой жизни не всё можно было сделать самому, а хорошая ткань всегда ценилась.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нужные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обмен в кочевые стойбища попадали посуда, ножи, котлы и другие бытовые предметы. Они делали жизнь в пути проще и помогали готовить еду, хранить вещи и вести хозяйство.
</a:t>
            </a:r>
            <a:endParaRPr lang="en-US" sz="1283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степи проходили торговые пути, которые связывали разные земли и народы. На этих дорогах люди не только меняли товары, но и узнавали друг друга, договаривались и заводили новые связи.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летописи рассказывали о кипчаках как о сильных соседях степи. В записях отмечались их быстрые передвижения, внезапные набеги и частые встречи с Русью. Благодаря этим сведениям мы узнаём, как народы общались и спорили много веков назад.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кипчаков видели летописцы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авторы и путешественники описывали кипчаков как кочевников, хорошо державшихся в седле. Их особенно удивляли простор степи, табуны лошадей и воинский порядок. Такие рассказы помогают представить повседневную жизнь народа не только по книгам, но и по живым наблюдениям.
</a:t>
            </a:r>
            <a:endParaRPr lang="en-US" sz="63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из далёких стран
</a:t>
            </a:r>
            <a:endParaRPr lang="en-US" sz="105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курганы, оружие, украшения и детали конской упряжи. Иногда это маленькие вещи, но они рассказывают очень много: кто здесь жил, чем пользовался и как любил украшать свои вещи. Настоящий детектив, только из прошлого.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 в степи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древние источники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судьба кипчаков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история кипчаков менялась от расцвета степного народа до его смешения с другими народами.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и монгольское время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 веке степной мир изменился очень быстро. Старые союзы распадались, а кочевым племенам приходилось искать новые места для жизни и новые правила соседства.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кипчаков вошла в состав Золотой Орды. Это означало жизнь рядом с другими народами, обмен обычаями и постепенное изменение прежнего уклада.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кипчакские группы переселялись в разные земли. Там они сохраняли важные привычки степной жизни: езду верхом, заботу о скоте и уважение к роду.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кипчакские традиции смешались с обычаями соседей. Так они стали частью большой истории Евразии, а не исчезли бесследно.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кипчакской культуры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искусстве до сих пор можно увидеть степные узоры, образы коня и орнаменты, похожие на движение ветра. Они напоминают о жизни в пути и о красоте простых вещей.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Сказания, песни и семейные рассказы тоже хранят память о кипчаках. В них слышны уважение к роду, любовь к свободе и трудолюбие — качества, которые ценили кочевники.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сохраняют память о кипчаках в речи людей.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Историко-лингвистические сведения о кипчакском наследии в тюркских языках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татарском, башкирском, казахском, карачаево-балкарском и крымскотатарском языках лучше всего видны следы кипчакского наследия.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и наследники кипчакской традиции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живут в степях Евразии и становятся заметной силой. Их образ жизни связан с лошадьми, дорогами и родовыми объединениями.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и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монгольского времени часть кипчаков входит в новые государства, а часть переселяется. Их традиции переходят к потомкам и соседним народам.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кипчакских племенах сохраняется в культурах Татарстана, Башкортостана, Казахстана, Крыма и Северного Кавказа.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9106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кипчаках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лошадью с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Кипчакские дети рано учились держаться в седле. Для них лошадь была не просто животным, а верным помощником в дороге, на охоте и в хозяйстве.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степь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мир был очень большим: расстояния между стоянками измерялись днями пути. Чтобы не потеряться, нужно было отлично знать реки, травы и удобные места для привала.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Кипчаки умели не только сражаться, но и договариваться. Они заключали союзы, обменивались товарами и могли жить рядом с разными народами без постоянной вражды.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дороге кипчаки старались держаться вместе с родом и семьёй. Для кочевников это было очень важно: вместе легче охранять табуны и переживать трудности.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узнал о своих предках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узнал, что кипчаки были смелыми кочевниками, которые жили в степи, ездили верхом и умели дружить с лошадьми почти как с членом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я понял, что их жизнь была непростой: нужно было искать пастбища, строить юрты, защищать табуны и договариваться с соседями.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интересное — память о кипчаках не исчезла. Она осталась в языке, культуре и семейных историях, а значит, предки всё ещё рядом.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Кипчакское наследие живёт и сегодня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кипчаков показывает, как народ может меняться, но не исчезать. Их след виден в словах, песнях, узорах и памяти семей — а это уже очень много.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2026-05-21T07:37:02Z</dcterms:created>
  <dcterms:modified xsi:type="dcterms:W3CDTF">2026-05-21T07:37:02Z</dcterms:modified>
</cp:coreProperties>
</file>