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Символьный тип данных: основа работы с текстом в программах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— минимальная «кирпичик» для текста: он задаёт логику ввода, вывода и проверки данных.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изучать символьный тип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любая текстовая задача в программировании опирается на символы: регистрация, пароли, файлы, поиск и замена. В школе тема связывает типы данных, кодировки, строки, ветвления и циклы. Понимание символов объясняет разницу между памятью и экраном и помогает избежать ошибок.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хранит один знак или одну кодовую позицию в выбранной кодировке. Он отвечает на вопрос «какой именно знак сейчас рассматривается», поэтому с ним удобно работать при чтении ввода.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— это последовательность символов и может содержать любое их число. Для строки важны порядок, длина и то, как отдельные символы образуют фрагмент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символ и чем он отличается от строки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языках программирования символ и строка выделяются по смыслу: символ — единичное значение, строка — набор. Это влияет на ввод данных, сравнение и обработку текстовых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символов в повседневной жизни и в коде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знаки и «невидимые» управляющие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символам относятся буквы латиницы и кириллицы, цифры 0–9, пробел, табуляция и переход строки, а также знаки препинания вроде !, ?, запятой и точки. Даже «пустое место» — это тоже символ, влияющий на формат.
</a:t>
            </a:r>
            <a:endParaRPr lang="en-US" sz="1284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символы встречаются в программировании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коде символы используются в литералах, в командах ввода-вывода, при формировании идентификаторов и в регулярных выражениях. Здесь полезно помнить: часть управляющих знаков влияет на поведение программы, но не видна напрямую.
</a:t>
            </a:r>
            <a:endParaRPr lang="en-US" sz="13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ASCII, расширенные таблицы и Unicode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наборы не просто «добавляют символы», а расширяют язык, который можно корректно хранить и передавать в одной программе.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возможных символов уменьшает риск «кракозябр», потому что программа получает больше способов однозначно представить разные знаки и языки.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ASCII, однобайтовым таблицам и Unicode; число 149 000 соответствует «более чем 149 000» присвоенных символов (уточняется по версиям Unicode).
</a:t>
            </a:r>
            <a:endParaRPr lang="en-US" sz="9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82691"/>
            <a:ext cx="4750071" cy="26474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используемые символы и их коды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примеры: символ, его десятичный код и типичное место применения. Главный вывод — одинаковый знак может храниться по-разному в разных кодировках.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программа открывает текст в «не той» кодировке, символы могут интерпретироваться иначе: сравнения и форматирование становятся неверными.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таблицы ASCII и соответствие символов кодовым позициям; значения приведены для ASCII.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00823"/>
            <a:ext cx="555401" cy="4936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25508"/>
            <a:ext cx="555401" cy="44432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Символьные литералы в языках программирования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Литерал символа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Символьный литерал обычно задают в одинарных кавычках: 'A', '9', '
'. В языках C, C++, Java и C# это значение соответствует одному символу, а не фрагменту текста.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символа и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в этих языках — это последовательность символов, а литерал символа — одиночный знак. Поэтому выражения сравнения, длина и обход элементов будут работать по-разному.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Экранирование кавычек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включить в код кавычку самого вида, используют экранирование. Это важно, когда символ является частью текста или должен быть считан как управляющая метка.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Экранирование обратного слеша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слеш ' \\ ' применяется как признак специальных последовательностей. Без него управляющие знаки могут трактоваться как обычные символы, и программа начнёт вести себя иначе.
</a:t>
            </a:r>
            <a:endParaRPr lang="en-US" sz="1074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escape-последовательности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вроде '
' и '	' задаёт перевод строки и табуляцию. Эти символы не выглядят как печатные знаки, но напрямую влияют на форматирование и разметку вывода.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программа обрабатывает введённый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алгоритм базовой валидации: классифицируем ввод и выбираем ветку обработки.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символами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сравнивают по коду: так проще строить проверки порядка и диапазонов. Например, по коду можно определить, находится ли введённый знак внутри допустимого набора символов для ввода.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проверять свойства: является ли символ буквой или цифрой. Для этого применяют условия по диапазонам, чтобы корректно обрабатывать имена, числа, коды и сообщения пользователя.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 задач связана с регистром: определение заглавности и перевод в верхний или нижний регистр. Такие операции помогают приводить данные к единому виду перед сравнением.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полезны операции поиска: например, проверка, входит ли символ в заданный набор знаков. Это лежит в основе фильтров ввода, правил для паролей и разборов текстовых команд без сложных структур.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групп состоит текст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на диаграмме условные: они помогают увидеть, что в реальных программах текст состоит не только из букв, но и из разделителей, управляющих знаков и спецсимволов.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символов делает структуру строки более «читаемой» для алгоритмов: можно точнее выбрать правила форматирования, поиска и проверки ввода.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структуры категорий символов; пропорции приведены условно для наглядности.
</a:t>
            </a:r>
            <a:endParaRPr lang="en-US" sz="10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символы задают не «картинку» текста, а способ его оформления: '
' переводит строку, '	' добавляет табуляцию, '
' меняет позицию курсора. В исходном коде это влияет на результат вывода.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включить в программу символы, которые иначе воспринимались бы как часть синтаксиса, используют экранирование: '\\' для обратного слеша, '\"' для двойной кавычки и '\'' для одинарной. Тогда компилятор различает текст и правила языка.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символы и экранирование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программа и файл используют разные кодировки, одни и те же байты трактуются по-разному, поэтому символы «съезжают». На экране появляются «кракозябры», хотя в исходнике текст был корректным.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и UTF-8 решают большую часть проблем, потому что позволяют хранить символы разных языков в одном стандартизированном представлении. Для учебных работ с русским и английским это особенно заметно при копировании и сохранении файлов.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Unicode важно, чтобы чтение и запись выполнялись согласованно: программа должна знать, в какой кодировке закодирован текст. Иначе корректные данные снова преобразуются в неверные знаки.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проблемы с кодировками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языки программирования работают с символами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названия типов и детали синтаксиса различаются, везде ключевое действие одно: программа трактует один знак как самостоятельную сущность, а затем помещает его в строку или сравнивает.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языками чаще касается «формы записи» и типов в модели данных, а не логики: хранение знака, сравнение, преобразование и вставка в строку сохраняют общий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по моделям типов языков: C, Java, Python, C# (официальные справочники языков); 2026-05-12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833" y="1426907"/>
            <a:ext cx="2791158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символами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из‑за того, что символ внутренне представлен кодом, а в программе его могут путать с числом или с строкой.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большинство проблем связано не с «самим текстом», а с его внутренним представлением и тем, как программа интерпретирует символы и их коды.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языкам программирования и кодировкам (типовые задания школьного курса и справочные материалы по строкам/типам); 2026-05-12
</a:t>
            </a:r>
            <a:endParaRPr lang="en-US" sz="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задачи, где нужен символьный тип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буква или цифра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Вводится один знак, а программа определяет, относится ли он к букве или к цифре. Решение опирается на проверки по коду символа и демонстрирует работу условий, ветвлений и базовой валидации.
</a:t>
            </a:r>
            <a:endParaRPr lang="en-US" sz="1274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гласных и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пройти по строке и классифицировать каждый символ. Такой подход тренирует умение работать с циклом по символам, аккуратно учитывать регистр и различать «буквенные» и «небуквенные» знаки.
</a:t>
            </a:r>
            <a:endParaRPr lang="en-US" sz="1274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лишних пробелов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обработать строку так, чтобы убрать лишние пробелы, не ломая слова. Здесь важны проверки пробела и управление соседними символами, чтобы корректно собирать результат в строку.
</a:t>
            </a:r>
            <a:endParaRPr lang="en-US" sz="1274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пароля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оценивают по наличию цифр, заглавных букв и специальных символов. Задача заставляет внимательно сравнивать символы, вести счётчики признаков и применять несколько условий одновременно.
</a:t>
            </a:r>
            <a:endParaRPr lang="en-US" sz="12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Классифицируем символ по очереди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логика проверки во входных фильтрах и простых программах валидации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и невидимые знаки, которые всё равно считаются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пароля ты вводишь символы, но интерфейс скрывает их точками или звездочками. Однако программа принимает исходные байты и проверяет условия: длину, наличие цифр и специальных знаков. Здесь символ становится «единицей решения», а не просто визуальным эффектом.
</a:t>
            </a:r>
            <a:endParaRPr lang="en-US" sz="73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поиска: запрос, который превращается в набор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вводишь запрос в поиске, сервисы работают не с «картинкой текста», а с последовательностью знаков. Пробелы, дефисы и знаки пунктуации могут менять смысл запроса и формировать отдельные части условий. Поэтому важно понимать, что каждый символ влияет на обработку.
</a:t>
            </a:r>
            <a:endParaRPr lang="en-US" sz="736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редакторы: форматирование через спецсимволы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редакторе перенос строки, табуляция и кавычки задаются управляемыми последовательностями, даже если их не видно глазами. Когда ты копируешь фрагмент текста, часть знаков может измениться, что влияет на внешний вид и дальнейшие операции. Символы — основа предсказуемого поведения интерфейса.
</a:t>
            </a:r>
            <a:endParaRPr lang="en-US" sz="73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интерфейсах и данных повседневных сервисов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наборов знаков в языках и письменностях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письменности используют свои буквы, но цифры и значительная часть знаков препинания во многих наборах совпадают. Unicode расширяет эту общность до единого кодового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универсальность Unicode основана на том, что в одном стандарте объединяются разные группы знаков. Поэтому один и тот же текст можно хранить и передавать без смены «локальных» кодировок.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(описание охвата алфавитов и знаков в кодовом пространстве); 2026-05-12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149000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широта набора символов делает корректную работу с текстом зависимой от кодировок и правильной модели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Consortium: сведения о количестве присвоенных кодовых позиций (приблизительно «более 149 000»); 2026-05-12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Символьный тип помогает понимать, как программа хранит отдельный знак как код и затем преобразует его в текст. Это особенно важно при обработке многоязычных строк и управляющих последовательностей.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— строительный блок любого текста в программе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Символьный тип связывает код, кодировки и текстовые данные в единую систему: помогает хранить отдельные знаки, управлять вводом и решать задачи обработки текста. Понимание escape-последовательностей и Unicode уменьшает число ошибок и делает работу со строками надёжнее.
</a:t>
            </a:r>
            <a:endParaRPr lang="en-US" sz="28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2026-05-12T16:19:03Z</dcterms:created>
  <dcterms:modified xsi:type="dcterms:W3CDTF">2026-05-12T16:19:03Z</dcterms:modified>
</cp:coreProperties>
</file>