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Территориальные комплексы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— это не просто место на карте: природа, люди, хозяйство и транспорт действуют вместе.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одна территория не похожа на другую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Рельеф, климат, реки, почвы и полезные ископаемые задают «правила игры» для жизни людей. В равнинах проще строить, а в горах и на севере труднее. Со временем поселения меняют территорию и усиливают её связи.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территориального комплекса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включают рельеф, климат, воды и почвы. Именно они определяют, где удобнее жить, что выращивать, как прокладывать дороги и какие виды деятельности становятся возможными.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— это то, что даёт среда: лес, уголь, нефть, газ и металлы. Ресурсы запускают создание предприятий и рабочих мест, а значит, влияют на расселение и развитие услуг.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Население, хозяйство и транспорт образуют связку. Люди работают на предприятиях, получают образование и услуги, а транспорт соединяет поселения, заводы и поля, обеспечивая перемещение грузов и людей.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1616849"/>
            <a:ext cx="4022400" cy="29583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территория, тем разнообразнее внутри неё природные условия, виды хозяйства и транспортные связи.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масштабы показывают, как локальные условия объединяются в более крупные системы связей.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территориальных комплексов по масштабу
</a:t>
            </a:r>
            <a:endParaRPr lang="en-US" sz="232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территориальный комплекс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развития: от природных условий к росту связей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83779" y="860300"/>
            <a:ext cx="3138842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 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влияет на размещение городов, дорог и полей: где можно строить ровно, а где нужны обходные пути. Климат определяет, какие растения удастся выращивать и сколько тепла и влаги получает местность.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основа территории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6509902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водная роль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дают воду людям и помогают транспорту перевозить грузы. Кроме того, вода используется в хозяйстве: для работы предприятий и обеспечения потребностей населения. Поэтому реки часто становятся «центром» территории.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части территории связаны между собой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если улучшается работа транспорта, быстрее доставляются товары, а спрос на услуги растёт. Это меняет и занятость, и повседневную жизнь людей.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не односторонние: природные условия влияют на хозяйство, хозяйство — на население, а транспорт объединяет всё в единую систему.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Наглядные примеры школьного курса географии (без привязки к конкретной статистике)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территории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— это главное дело территории, которое развивается особенно хорошо. Промышленные зоны сосредотачивают заводы, где работают с ресурсами и производят продукцию.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сельскохозяйственных территориях выращивают растения и разводят животных. Транспортные специализации опираются на выгодное положение и узлы дорог, а туристические — на природные и культурные привлекательные места.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специализации зависит от природных условий, знаний и численности людей, а также от того, удобно ли добираться до территории. Поэтому схожие районы могут специализироваться по-разному.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924" y="988425"/>
            <a:ext cx="3907001" cy="2946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территориальных комплексов России
</a:t>
            </a:r>
            <a:endParaRPr lang="en-US" sz="2778" dirty="0"/>
          </a:p>
        </p:txBody>
      </p:sp>
      <p:sp>
        <p:nvSpPr>
          <p:cNvPr id="6" name="Text 2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каждому региону «подходит» свой набор природных условий и главных видов хозяйства, поэтому сильные стороны различаются.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внутри одной страны территории развиваются по-разному, потому что сочетания природы и положения неодинаковы.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живёт много людей, поэтому появляются дома, школы, больницы, магазины и множество видов транспорта. Городская инфраструктура поддерживает повседневные потребности жителей и работу предприятий.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связан с соседними сёлами, посёлками и районами: оттуда привозят продукты, сырьё и товары, а обратно уходят готовые изделия и услуги. Такая взаимосвязь укрепляет общий территориальный комплекс.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часть территориального комплекса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больше людей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плотность обычно выше: там больше рабочих мест, школ и больниц, а транспорт помогает быстро добираться до них.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плотности связаны с тем, сколько людей нужно для работы и услуг, и сколько места требуется для полей, пастбищ и хозяйственных площадей.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значения по школьной логике сравнения плотности (условная шкала), без привязки к конкретным регионам, 2026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339" y="1205754"/>
            <a:ext cx="140920" cy="1610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34941" y="3347333"/>
            <a:ext cx="165533" cy="1471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35108" y="1212710"/>
            <a:ext cx="165533" cy="1471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07787" y="1211486"/>
            <a:ext cx="165533" cy="14714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68903" y="3347333"/>
            <a:ext cx="165533" cy="14714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соединяет части комплекса
</a:t>
            </a:r>
            <a:endParaRPr lang="en-US" sz="2800" dirty="0"/>
          </a:p>
        </p:txBody>
      </p:sp>
      <p:sp>
        <p:nvSpPr>
          <p:cNvPr id="15" name="Text 2"/>
          <p:cNvSpPr txBox="1"/>
          <p:nvPr/>
        </p:nvSpPr>
        <p:spPr>
          <a:xfrm>
            <a:off x="479200" y="1491250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67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связывают места добычи сырья с заводами и портами. Они перевозят большие объёмы грузов, поэтому производство получает материалы стабильно и вовремя.
</a:t>
            </a:r>
            <a:endParaRPr lang="en-US" sz="1114" dirty="0"/>
          </a:p>
        </p:txBody>
      </p:sp>
      <p:sp>
        <p:nvSpPr>
          <p:cNvPr id="16" name="Text 3"/>
          <p:cNvSpPr txBox="1"/>
          <p:nvPr/>
        </p:nvSpPr>
        <p:spPr>
          <a:xfrm>
            <a:off x="2132337" y="3617375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Автомобильные 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65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Автодороги соединяют жилые кварталы, школы, магазины и предприятия. Благодаря им товары доставляют быстрее на ближние расстояния, а доставка становится удобнее для жителей.
</a:t>
            </a:r>
            <a:endParaRPr lang="en-US" sz="1083" dirty="0"/>
          </a:p>
        </p:txBody>
      </p:sp>
      <p:sp>
        <p:nvSpPr>
          <p:cNvPr id="17" name="Text 4"/>
          <p:cNvSpPr txBox="1"/>
          <p:nvPr/>
        </p:nvSpPr>
        <p:spPr>
          <a:xfrm>
            <a:off x="3734281" y="1491250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пути
</a:t>
            </a:r>
            <a:pPr algn="l" indent="0" marL="0">
              <a:lnSpc>
                <a:spcPct val="100000"/>
              </a:lnSpc>
              <a:buNone/>
            </a:pPr>
            <a:r>
              <a:rPr lang="en-US" sz="66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маршруты поддерживают перевозки там, где река используется как транспортная магистраль. Вода помогает доставлять грузы и связывать поселения вдоль берегов.
</a:t>
            </a:r>
            <a:endParaRPr lang="en-US" sz="1107" dirty="0"/>
          </a:p>
        </p:txBody>
      </p:sp>
      <p:sp>
        <p:nvSpPr>
          <p:cNvPr id="18" name="Text 5"/>
          <p:cNvSpPr txBox="1"/>
          <p:nvPr/>
        </p:nvSpPr>
        <p:spPr>
          <a:xfrm>
            <a:off x="6989355" y="1485124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Аэропорты
</a:t>
            </a:r>
            <a:pPr algn="l" indent="0" marL="0">
              <a:lnSpc>
                <a:spcPct val="100000"/>
              </a:lnSpc>
              <a:buNone/>
            </a:pPr>
            <a:r>
              <a:rPr lang="en-US" sz="63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Аэропорты ускоряют перемещение людей и важных грузов. Когда нужна быстрая доставка, авиасвязь дополняет железные и автомобильные маршруты, особенно для дальних направлений.
</a:t>
            </a:r>
            <a:endParaRPr lang="en-US" sz="1058" dirty="0"/>
          </a:p>
        </p:txBody>
      </p:sp>
      <p:sp>
        <p:nvSpPr>
          <p:cNvPr id="19" name="Text 6"/>
          <p:cNvSpPr txBox="1"/>
          <p:nvPr/>
        </p:nvSpPr>
        <p:spPr>
          <a:xfrm>
            <a:off x="5366296" y="3617375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
</a:t>
            </a:r>
            <a:pPr algn="l" indent="0" marL="0">
              <a:lnSpc>
                <a:spcPct val="100000"/>
              </a:lnSpc>
              <a:buNone/>
            </a:pPr>
            <a:r>
              <a:rPr lang="en-US" sz="70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объединяют сухопутные и водные перевозки: туда приходят грузы, и дальше они уходят к потребителям. Это важный пункт для торговли и снабжения территории.
</a:t>
            </a:r>
            <a:endParaRPr lang="en-US" sz="117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сырьё становится товаром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потоков внутри территориального комплекса: сырьё и ресурсы → производство → перевозка → потребление, плюс параллельные потоки воды, энергии и людей.
</a:t>
            </a:r>
            <a:endParaRPr lang="en-US" sz="277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Территориально-производственный комплекс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015875" y="1361350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Территориально-производственный комплекс объединяет рядом расположенные предприятия, которые используют общие ресурсы и согласуют работу. За счёт этого снижаются затраты на перевозки внутри территории.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1015875" y="265184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поддерживают транспортные линии, складские и перерабатывающие мощности. Например, сырьё и топливо быстрее доходят до заводов, а готовая продукция легче отправляется дальше.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1015875" y="395152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играет рабочая сила: жители получают места занятости, а предприятия — специалистов и ежедневные трудовые ресурсы. Так формируются устойчивые связи между производством и населением.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306308"/>
            <a:ext cx="4022400" cy="1579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комплексы создают возможности для жизни и работы, но требуют мер, чтобы снизить вредное воздействие на природу и уменьшить неудобства для людей.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комплекс выгоден экономически и социально, но его устойчивость зависит от контроля за качеством среды и поддержания порядка в городе.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обобщение по теме «Территориальные комплексы» (учебный курс географии), без привязки к конкретным статистическим данным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 трудности больших комплексов
</a:t>
            </a:r>
            <a:endParaRPr lang="en-US" sz="274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хозяйства на природу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много заводов, транспорта и жителей, суммарная нагрузка усиливается: загрязнения накапливаются, а территории для отдыха сокращаются.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диаграмма показывает основные «точки давления» хозяйства. Чем больше источников воздействия, тем важнее экологические меры и контроль.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доли по школьной классификации проблем (условная шкала), 2026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5400" y="4206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территориальные комплексы меняются со временем
</a:t>
            </a:r>
            <a:endParaRPr lang="en-US" sz="2327" dirty="0"/>
          </a:p>
        </p:txBody>
      </p:sp>
      <p:sp>
        <p:nvSpPr>
          <p:cNvPr id="8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домов и дорог
</a:t>
            </a:r>
            <a:pPr algn="ctr" indent="0" marL="0">
              <a:lnSpc>
                <a:spcPct val="100000"/>
              </a:lnSpc>
              <a:buNone/>
            </a:pPr>
            <a:r>
              <a:rPr lang="en-US" sz="57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новые жилые кварталы и транспортные связи. Из-за этого растут спрос на магазины, школы и коммунальные услуги, а вокруг возникают новые рабочие места.
</a:t>
            </a:r>
            <a:endParaRPr lang="en-US" sz="1345" dirty="0"/>
          </a:p>
        </p:txBody>
      </p:sp>
      <p:sp>
        <p:nvSpPr>
          <p:cNvPr id="10" name="Text 3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состава предприятий
</a:t>
            </a:r>
            <a:pPr algn="ctr" indent="0" marL="0">
              <a:lnSpc>
                <a:spcPct val="100000"/>
              </a:lnSpc>
              <a:buNone/>
            </a:pPr>
            <a:r>
              <a:rPr lang="en-US" sz="54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производств закрывается, другие расширяются. Меняется занятость и необходимость в перевозках, поэтому меняются и маршруты транспорта, и структура услуг.
</a:t>
            </a:r>
            <a:endParaRPr lang="en-US" sz="1263" dirty="0"/>
          </a:p>
        </p:txBody>
      </p:sp>
      <p:sp>
        <p:nvSpPr>
          <p:cNvPr id="11" name="Text 4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заводов и учреждений
</a:t>
            </a:r>
            <a:pPr algn="ctr" indent="0" marL="0">
              <a:lnSpc>
                <a:spcPct val="100000"/>
              </a:lnSpc>
              <a:buNone/>
            </a:pPr>
            <a:r>
              <a:rPr lang="en-US" sz="55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Предприятия начинают выпуск продукции или выполняют услуги, формируя устойчивые потоки сырья, людей и товаров. Население может увеличиваться за счёт новых рабочих мест.
</a:t>
            </a:r>
            <a:endParaRPr lang="en-US" sz="1295" dirty="0"/>
          </a:p>
        </p:txBody>
      </p:sp>
      <p:sp>
        <p:nvSpPr>
          <p:cNvPr id="12" name="Text 5"/>
          <p:cNvSpPr txBox="1"/>
          <p:nvPr/>
        </p:nvSpPr>
        <p:spPr>
          <a:xfrm>
            <a:off x="5375788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районов и рост поселений
</a:t>
            </a:r>
            <a:pPr algn="ctr" indent="0" marL="0">
              <a:lnSpc>
                <a:spcPct val="100000"/>
              </a:lnSpc>
              <a:buNone/>
            </a:pPr>
            <a:r>
              <a:rPr lang="en-US" sz="53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Сёла могут разрастаться и переходить к статусу посёлков и городов. Старые районы перестраиваются: обновляются здания, появляются новые центры обслуживания.
</a:t>
            </a:r>
            <a:endParaRPr lang="en-US" sz="124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Территориальные комплексы в разных странах мира
</a:t>
            </a:r>
            <a:endParaRPr lang="en-US" sz="2431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пояс: Рур как пример плотной экономики
</a:t>
            </a:r>
            <a:pPr algn="ctr" indent="0" marL="0">
              <a:lnSpc>
                <a:spcPct val="100000"/>
              </a:lnSpc>
              <a:buNone/>
            </a:pPr>
            <a:r>
              <a:rPr lang="en-US" sz="45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немецком Руре много заводов и крупных производств, связанных между собой транспортом и общими цепочками сырья. Здесь хозяйство концентрируется вокруг инфраструктуры, поэтому городские районы растут рядом с предприятиями.
</a:t>
            </a:r>
            <a:endParaRPr lang="en-US" sz="1058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Мегаполис и взаимосвязанные районы: Токио
</a:t>
            </a:r>
            <a:pPr algn="ctr" indent="0" marL="0">
              <a:lnSpc>
                <a:spcPct val="100000"/>
              </a:lnSpc>
              <a:buNone/>
            </a:pPr>
            <a:r>
              <a:rPr lang="en-US" sz="45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Токио в Японии — пример очень большого городского комплекса, где транспорт, жильё, офисы и услуги тесно переплетены. Люди ежедневно перемещаются между районами, а экономика поддерживает устойчивый ритм жизни.
</a:t>
            </a:r>
            <a:endParaRPr lang="en-US" sz="1058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в широкой природе
</a:t>
            </a:r>
            <a:pPr algn="ctr" indent="0" marL="0">
              <a:lnSpc>
                <a:spcPct val="100000"/>
              </a:lnSpc>
              <a:buNone/>
            </a:pPr>
            <a:r>
              <a:rPr lang="en-US" sz="45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степях и речных долинах формируются сельскохозяйственные территории: фермы, поля и системы орошения зависят от климата и воды. Транспорт связывает урожай с городами, а сезонность сильно влияет на жизнь населения.
</a:t>
            </a:r>
            <a:endParaRPr lang="en-US" sz="105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изучения территориального комплекса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наблюдений и выводов, используемая в школьной географии: от карты и природы к людям, хозяйству, транспорту и экологии.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работает как система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Территориальный комплекс объединяет природу, население, хозяйство и транспорт в одну связанную систему. Его особенности определяют рельеф, климат, ресурсы и труд людей. Когда связи сильные, жить и работать удобнее; важно развивать хозяйство, защищать людей и беречь природу.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2026-05-12T23:54:22Z</dcterms:created>
  <dcterms:modified xsi:type="dcterms:W3CDTF">2026-05-12T23:54:22Z</dcterms:modified>
</cp:coreProperties>
</file>