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Руси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стала сильной, богатой и известной среди соседей.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племён к государству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восточные славяне жили разрозненно, а потом научились договариваться, защищать земли вместе и выбирать князей. Так постепенно выросло Древнерусское государство — большое и сильное, как дружная команда, а не как соседский спор из-за забора.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и их занятия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огромных землях жили поляне, древляне, северяне, кривичи и другие племена. У каждого были свои обычаи, но всех объединяли труд, общая жизнь и забота о родной земле.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Руси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разводили скот, заготавливали еду на зиму и старались не остаться без запасов. В суровое время это спасало семьи и помогало пережить холодные месяцы.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 и запасы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помогали ловить рыбу и перевозить товары, леса давали дичь, мёд и древесину. Природа была и помощницей, и кормильцей, если относиться к ней с умом.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реки и промыслы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делали нужные вещи своими руками: посуду, одежду, орудия труда, украшения. Такие мастера были очень важны, потому что без них жизнь стала бы куда неудобнее.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труд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занятием было земледелие. Люди пахали поля, сеяли хлеб и собирали урожай. Хорошая земля кормила семьи, а удачный год приносил радость почти как праздник без дождя.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его дружина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Князя поддерживала дружина — отряд преданных воинов. Они сопровождали его в походах, охраняли город и помогали удерживать мир внутри государства.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воины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действовал в одиночку: он советовался с дружиной, особенно когда речь шла о войне, защите или важных изменениях. Вместе они делали государство крепче.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руководил землёй, решал важные дела и защищал людей от врагов. Его власть была сильной, потому что от него ждали порядка, справедливости и смелых решений.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правитель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собирала дань с подвластных земель и следила, чтобы её платили вовремя. Эти средства помогали князю содержать войско, строить укрепления и управлять страной.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жизни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вокруг крепостей и торговых мест вырастали города. Они становились центрами, где кипела жизнь, звучали голоса ремесленников и шёл обмен товарами.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 и валы защищали жителей от нападений. Поэтому город был не только местом торговли, но и надёжным убежищем, где можно было чувствовать себя спокойнее.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порядок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князья, воины, купцы и мастера. Каждый был занят своим делом, а вместе они делали город шумным, богатым и очень важным.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городе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знаменитыми городами стали Киев, Новгород, Смоленск и Чернигов. Они помогали Руси соединять земли, обмениваться новостями и укреплять власть князей.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становилась сильнее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объединение людей, рост городов и торговля вели к созданию сильного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 века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стал князем и стремился укрепить порядок в стране. При нём Русь стала заметнее, а власть князя — сильнее и собраннее.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единой веры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искал веру, которая могла бы объединить людей. Он понимал: когда у государства есть общие духовные правила, ему легче жить дружно.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 988 году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Русь приняла христианство. Это помогло людям чувствовать себя частью одного государства и лучше понимать общие ценности и традиции.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красивые рукописные книги, а труд переписчиков стал особенно важным. Благодаря этому знания сохранялись и не терялись, как забытая игрушка под кроватью.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книги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новой верой связано развитие учёбы. Детей начали чаще обучать грамоте, чтобы они могли читать священные книги и записывать важные сведения.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и обучение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стали строить больше храмов и создавать иконы. Города менялись, а в их облике появлялась особая красота и торжественность.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иконы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Ярославе открывались школы, а книги переписывались особенно старательно. Люди учились читать, чтобы лучше понимать законы, молитвы и важные тексты.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книги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хотел, чтобы государство было сильным не только в бою, но и в знаниях. Поэтому он поддерживал культуру, образование и порядок.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Руси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 правил в 1019–1054 годах. Он укреплял Русь, заботился о порядке и старался сделать страну более образованной и уважаемой.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Ярослава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возводили красивые храмы, которые украшали города. Каменные здания показывали, что Русь стала богатой и умеет создавать настоящее чудо из камня.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храмов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 на Руси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появился свод правил под названием «Русская правда». Он помогал людям понимать, что можно делать, а за что придётся отвечать.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законах были записаны наказания за кражу, обман и ссоры. Это помогало решать споры спокойнее и не превращать каждый конфликт в большую беду.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несправедливости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делали жизнь более предсказуемой и справедливой. Когда правила известны всем, людям легче жить вместе и не спорить по любому поводу.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государстве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сердце Руси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высоком берегу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удобно расположился на Днепре, где по реке проходили лодки купцов и дружинников. С высоких берегов было легко заметить приближение гостей и врагов. Поэтому город быстро стал и торговым, и защитным центром.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Княжеский двор и шумные рынки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Киева находился княжеский двор, а рядом тянулись торговые ряды. Здесь можно было увидеть богатые дома, ремесленные мастерские и людей из разных земель. Город жил в постоянном движении, словно большой улей.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«Мать городов русских»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называли «матерью городов русских» не случайно. Отсюда князья управляли землями, сюда стекались товары и новости, а рядом строились храмы и укрепления. Именно поэтому Киев считался главным городом Руси.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другие важные города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стоял на важных путях между севером и югом. Здесь встречались купцы, воины и мастера, а городские стены помогали защищать жителей и богатые склады с товарами.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город на торговом пути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крупном городе жили люди разных занятий. Одни делали посуду, украшения и оружие, другие продавали товары. Благодаря этому город был шумным, ярким и полезным для всей страны.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купцы рядом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городов, тем теснее связывались между собой разные земли. Города помогали торговле, защите и управлению, а значит, укрепляли всю Древнюю Русь.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вместе с Русью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Чернигов славился крепкими укреплениями и богатой жизнью. В городе работали кузнецы, кожевники и ювелиры, а княжеская власть помогала поддерживать порядок и защищать жителей.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Чернигов — сильный и богатый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и Смоленск были заметными центрами на реках и дорогах. Через них проходили купцы, а местные жители занимались ремёслами, земледелием и обменом нужными вещами.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и Смоленск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появились школы при храмах, а грамотных людей становилось больше. Источники: летописи Древней Руси и сведения о распространении книжности после крещения Руси.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летописи стали важной частью жизни Руси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Древней Руси; исторические сведения о книжности после Крещения Руси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красота древнерусского искусства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храмов стены украшали мозаики и фрески с яркими красками. Свет из окон падал на изображения, и помещение казалось торжественным и необыкновенно красивым. Люди приходили сюда не только молиться, но и любоваться искусством.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Мозаики, фрески и свет внутри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и Новгороде строили большие каменные храмы, которые было видно издалека. Их стены поднимались высоко, а купола сияли над крышами домов. Такие здания показывали силу и мастерство древнерусских строителей.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храмы над городом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богатство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оружие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помогала хранить пищу, а оружие было нужно для защиты и войны. Эти товары покупали и продавали на больших рынках, где всегда было много людей.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рекам можно было быстро перевозить товары между городами и землями. Водный путь был удобнее тяжёлой дороги, поэтому купцы часто выбирали лодки и ладьи.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для городов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князьям и горожанам доход. На эти деньги строили крепости, храмы и новые дома, а города становились богаче и заметнее.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 и воск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купцы везли меха, мёд и воск — товары, которые ценили в других странах. За них можно было получить серебро, ткани и дорогие украшения.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 деревнях и трудилось на земле. Они пахали, сеяли хлеб и собирали урожай, чтобы хватило еды на долгую зиму.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поле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была удобной и прочной, ведь в ней нужно было работать каждый день. Её шили из ткани и льна, чтобы легко двигаться и не мёрзнуть.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одежда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избе главным местом была тёплая печь. У неё грелись, готовили пищу и сушили одежду, когда за окном стояли холод и снег.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печь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ухаживали за коровами, овцами, козами и лошадьми. Домашние животные помогали семье: давали молоко, мясо, шерсть и силы для работы.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богатства к культуре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торговля и укрепление власти помогли Руси развивать города, образование и 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0" y="2857250"/>
            <a:ext cx="5616000" cy="193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наступил расцвет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привозили товары из других стран и увозили русские изделия. Торговля приносила деньги, а вместе с ними — возможность строить, украшать и развивать города.
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торговля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ремёсел, защиты и управления. В них жило много мастеров и купцов, поэтому они быстро росли и крепили всю страну.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помогала людям чувствовать себя частью одного государства. Вместе с ней пришли храмы, книги и новые правила жизни, которые объединяли жителей Руси.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старались поддерживать порядок и защищать земли. Когда власть была крепкой, людям было легче жить, работать и торговать без постоянного страха.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4500" y="3558189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чаще читать и писать, стало легче передавать знания и запоминать важные события. Это помогло Руси стать более образованной и организованной.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444502" y="3258516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расцвета Древней Руси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 веку Русь стала крупным и заметным государством. Её князья управляли землями, а жители разных городов чувствовали себя частью одной страны.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торговали и общались с соседями. Благодаря этому жители узнавали новое, а Русь становилась известной далеко за своими границами.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другими странами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строили храмы, переписывали книги и учили грамоте детей. Это сделало государство не только сильным, но и культурным.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книги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общих правил сделало жизнь спокойнее. Люди знали, как решать споры, и могли надеяться на справедливость, а не только на силу.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порядок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центры росли и укреплялись. Стены, башни и княжеские дворы помогали защищать людей, а сами города становились богаче и красивее.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крепости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важен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Древней Руси показал, как из разных племён выросло сильное государство. Князья, дружина, города, торговля, христианство и книги помогли людям жить дружнее и увереннее.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2026-05-26T07:20:45Z</dcterms:created>
  <dcterms:modified xsi:type="dcterms:W3CDTF">2026-05-26T07:20:45Z</dcterms:modified>
</cp:coreProperties>
</file>