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Членистоногие: обзор, масштабы и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— крупнейший тип животных с хитиновым скелетом и сочленёнными конечностями.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существуют более 500 миллионов лет, появились в кембрийский период. Изучение их истории и биологии важно для понимания эволюции и роли в природе и хозяйстве человека.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членистоногих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самый многочисленный класс, включающий бабочек, жуков и пчёл, с развитой системой полёта и сложным поведением.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объединяют пауков, клещей и скорпионов, отличаются восемью ногами и специализированными ротовыми органами.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включают раков, крабов и креветок, живут главным образом в водной среде и обладают жабрами для дыхания.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Многоножки делятся на двупарноногие и губоногие, имеют множество ног и отличаются длинным сегментированным телом.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членистоногих и их представители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членистоногих разделено на отделы: голову, грудь и брюшко, или головогрудь. Это облегчает специализацию органов и конечностей для различных функций — движения, питания и защиты.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 тела и её значение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хитиновый скелет защищает внутренние органы, служит опорой и обеспечивает защиту от внешних воздействий и обезвоживания.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хитинового покрова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членистоногих сочленены и адаптированы для ходьбы, хватания, копания и добычи пищи, обеспечивая высокой мобильности и эффективной работе.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конечностей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членистоногих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31680"/>
            <a:ext cx="4063200" cy="1967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разных классов, отражающие их адаптацию к среде обитания и образу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органов тесно связано с местом жизни и способом передвижения членистоногих.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классов членистоногих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защищает внутренние органы от повреждений и высыхания, играя ключевую роль в выживании членистоногих в разных условиях.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увеличения размера животного происходит линька — сбрасывание старого покрова и формирование нового, при этом процесс у разных классов имеет свои особенности.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хитинового наружного скелета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обеспечивают дыхание через трахеи — систему трубочек, доставляющих воздух прямо к тканям организма.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используют лёгочные мешки или трахеи, что позволяет им эффективно дышать в наземных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дышат жабрами, которые насыщают кровь кислородом в водной среде, обеспечивая адаптацию к жизни в воде.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систем членистоногих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демонстрируют разнообразие питания: хищники захватывают добычу, растительноядные поедают растения, а всеядные комбинируют источники пищи.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в различных классах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ротовой аппарат, желудок и кишечник. Некоторые виды способны к внешнему пищеварению, выделяя ферменты на добычу вне тела.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пищеварения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пищеварительная система членистоногих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Надглоточный мозг контролирует поведение, а сегментарная нервная цепочка обеспечивает координацию и рефлексы.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 простые глаза позволяют членистоногим воспринимать движение, формы и свет, обеспечивая ориентирование в среде.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Осязательные щетинки и органы равновесия помогают реагировать на касания и сохранять устойчивость при движении.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 членистоногих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биологический обзор,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распространение членистоногих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членистоногих наблюдается в тропических и умеренных широтах, где наиболее благоприятные условия для их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численность насекомых определяется успешными адаптациями к разным условиям и высокой скоростью размножения.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размножаются преимущественно половым путем, откладывая яйца, из которых развиваются новые особи. Жизненный цикл включает стадии яйца, личинки и взрослой особи, у некоторых видов — куколки.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бывает полным (с куколкой) или неполным, что отражает адаптацию к среде. Некоторые виды, например пауки-волки, заботятся о потомстве, охраняя яйца и молодых особей.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выполняют роль опылителей множества растений, способствуя размножению и урожайности сельскохозяйственных культур. Они также участвуют в разложении органических остатков, очищая окружающую среду.
</a:t>
            </a:r>
            <a:endParaRPr lang="en-US" sz="133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пищевых цепях членистоногие служат источником питания для птиц, рыб и млекопитающих, поддерживая биологическое разнообразие и стабильность экосистем. Их присутствие важно для баланса природных сообществ.
</a:t>
            </a:r>
            <a:endParaRPr lang="en-US" sz="1265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членистоногие способствуют циркуляции веществ и энергии в экосистемах, поддерживая почвенное плодородие и устойчивость окружающей среды к стрессам.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членистоногих в природе и экосистемах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обеспечивают опыление плодовых деревьев и сельскохозяйственных культур, играя важную роль в продовольственном обеспечении. Кроме того, насекомые, такие как шелкопряды, дают ценные материалы, например, шелк.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и производители продуктов
</a:t>
            </a:r>
            <a:endParaRPr lang="en-US" sz="111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членистоногие, например саранчи и тли, наносят значительный вред посевам, снижая урожайность. Их массовое размножение способно вызывать экономические потери для фермерских хозяйств.
</a:t>
            </a:r>
            <a:endParaRPr lang="en-US" sz="938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сельского хозяйства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и клещи переносят опасные болезни, такие как малярия и боррелиоз, угрожая здоровью человека. Тараканы являются бытовыми вредителями, загрязняющими пищевые продукты и вызывающими аллергию.
</a:t>
            </a:r>
            <a:endParaRPr lang="en-US" sz="883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болезней и бытовые вредители
</a:t>
            </a:r>
            <a:endParaRPr lang="en-US" sz="1281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членистоногих для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России,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и сельское хозяйство: вклад и угрозы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 от вредителей ежегодно превышает 500 млрд рублей, что существенно влияет на уровень продовольственной безопасности в России.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необходимость балансировки между использованием опылителей и контролем вредителей для устойчивого сельского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859232"/>
            <a:ext cx="4063200" cy="1912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борьбы, их эффективности и ограничений позволяет выбирать оптимальные меры в аграрных условиях России.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методов повышает эффективность и снижает негативное воздействие на окружающую среду.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России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с вредными членистоногими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Дрозофила используется для изучения генетики, благодаря простоте размножения и короткому жизненному циклу, она помогла открыть основы наследственности.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привлекают внимание исследователей своими ядами и идеальными биоматериалами для создания новых медицинских и технических средств.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являются моделями в робототехнике, где изучается их система движений и сенсорные способности для разработки роботов.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членистоногих помогает понять механизмы эволюции, адаптации и взаимодействия в экосистемах, что имеет большое прикладное значение.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как объекты научных исследований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зарегистрированы виды, находящиеся под угрозой, например рак ручейник и жук-олень. Их численность сокращается из-за утраты местообитаний и загрязнений.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этих представителей разработаны меры охраны: запрет отлова, ограничения торговли и создание специальных заповедников и охраняемых территорий.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виды членистоногих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ног этого краба достигает 4 метров, что делает его настоящим гигантом среди своих «сородичей».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метра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размахом ног японского краба-паука — крупнейшего в мире членистоногого.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морских беспозвоночных, 2022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пауки символизируют трудолюбие и мудрость, а скорпионы — опасность и защиту. Их образы встречаются в сказаниях, песнях и легендах различных народов мира.
</a:t>
            </a:r>
            <a:endParaRPr lang="en-US" sz="805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скорпионы в народном фольклоре
</a:t>
            </a:r>
            <a:endParaRPr lang="en-US" sz="885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Жук-скарабей считался священным животным и символом возрождения. Его изображения украшают древнеегипетские амулеты и произведения искусства, отражая религиозные представления.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Жук-скарабей в Древнем Египте
</a:t>
            </a:r>
            <a:endParaRPr lang="en-US" sz="1195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в культуре и мифах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играют ключевую роль в поддержании экосистем и развитии человеческой деятельности. Их охрана и изучение необходимы для устойчивого будущего планеты.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Членистоногие: значение для природы и человека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2026-05-08T20:50:18Z</dcterms:created>
  <dcterms:modified xsi:type="dcterms:W3CDTF">2026-05-08T20:50:18Z</dcterms:modified>
</cp:coreProperties>
</file>