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«Зреющая песня»: путь от чувства к слову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переживания — к образу, от образа — к песне.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становится художественной формой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песня соединяет личное чувство, музыкальность речи и культурную память. В школьном курсе важно увидеть, как переживание постепенно превращается в осмысленный лирический текст.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эмоциональный импульс: впечатление, память, тревога или надежда. Он еще не оформлен, но уже задает внутреннее движение будущего текста.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переживание проходит через образную переработку: отбор деталей, поиск интонации, выстраивание ритма. Чувство становится выразимым и приобретает художественную плотность.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появляется целостная песня: мысль, звук и образ соединяются в законченное высказывание. Метафора созревания показывает творчество как процесс постепенного роста.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метафора созревания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природный образ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зерна к колосу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уподобляется зерну или ростку: сначала она скрыта, затем набирает силу и становится слышимой. Этот образ помогает увидеть постепенность рождения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язык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свет, ветер и колосья усиливают ощущение естественного развития. Такой визуальный ряд передает гармонию, движение и внутреннюю зрелость лирического чувства.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375" y="1473000"/>
            <a:ext cx="1719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основа лирической песни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песню часто входит то, что уже пережито, но не утратило внутренней силы: детство, дом, первая встреча, важный поворот судьбы.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светлые чувства требуют точного выражения. Когда они осмыслены, личное переживание становится понятным и значимым для читателя.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создает напряжение и движение вперед. Именно оно помогает чувству дозреть до слова и придает лирике внутреннюю перспективу.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тревоги и надежды делает эмоцию объемной. Песня рождается там, где душевное волнение уже готово обрести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лирическая песня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переживания к художественно завершенному тексту.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управляет движением чувства: он может ускорять напряжение, замедлять речь или создавать ощущение спокойного раскрытия мысли и настроения.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делает эмоцию слышимой. Повторы, аллитерации и ассонансы не украшают текст внешне, а помогают передать его внутреннее состояние.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синтаксические переходы создают плавность, а короткие фразы — собранность и сдержанное волнение. Так строится выразительная интонация зрелой лирики.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ритма и звучания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звучание и смысл действуют вместе: читатель не только понимает текст, но и ощущает его эмоциональный ритм почти физически.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зрелой песни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песня держится не на одном приеме, а на согласованности всех художественных уровней.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цельность и глубина: именно они превращают отдельные строки в завершенное лирическое целое.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 признаков, выделенных в теме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внутренний голос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проходит путь от непосредственного переживания к осознанной речи. Его одиночество, ожидание и внутренний диалог помогают услышать собственный голос без внешней маски.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просто сообщает о событии, а осмысляет его. Его речь становится исповедальной и обобщающей, поэтому личный опыт приобретает общечеловеческое значение.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ранняя и зреющая песня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лирическое высказывание от непосредственного чувства к художественной целостности.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состоит в переходе от эмоционального импульса к завершенной художественной форме.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темы «Зреющая песня».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в образе песни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возникает мгновенно, но еще не становится текстом: оно живет как внутреннее напряжение и требует осмысления.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накапливает смысл, обрастает ассоциациями и постепенно выстраивается в устойчивую интонацию будущей песни.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становится яснее, появляются точные образы, ритм и композиция, которые соединяют частное впечатление в единое целое.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воспринимается как завершенное высказывание: в ней слышны не только эмоции автора, но и более широкий жизненный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этой теме помогает показать, что внутреннее развитие человека происходит постепенно, как рост растения или смена времен года. Такой образ делает чувство наглядным и убедительным.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ветер, вода, поле и небо передают не только настроение, но и движение мысли: от неясного состояния к спокойному пониманию. Пейзаж становится языком переживания.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соотносится с природным порядком, его эмоции воспринимаются как часть общего ритма жизни. Это усиливает ощущение гармонии, а иногда и тихой, зрелой грусти.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резкий конфликт, а плавное движение переживания к внутреннему разрешению и ясности.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зрелой песни — постепенное нарастание чувства с мягким спадом, а не драматический обрыв.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эмоционального развития по теме «Зреющая песня»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зрелой лирики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песня избегает лишних деталей: каждое слово выбрано так, чтобы точно передавать состояние и не разрушать целостность интонации.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значение получают намеки, паузы и повторяющиеся мотивы. Благодаря им текст становится многозначным и требует внимательного чтения.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 не только украшают речь, но и помогают почувствовать внутреннее движение мысли, делая лирику особенно выразительной.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в зрелой песне обычно ненавязчивы и точны: они не перегружают текст, а поддерживают единое настроение и усиливают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звучащей памяти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остался сад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хранит не только событие, но и атмосферу прожитого времени: запах мокрой земли, вечерний свет, тишину после разговора. Воспоминание звучит как тихий отклик, который изменяется вместе с человеком и становится частью его внутренней биографии.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дому и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песни дорога часто связана с прощанием, ожиданием или возвращением. Она соединяет прошлое и настоящее, поэтому память не кажется неподвижной. Человек вспоминает не только путь, но и самого себя, каким был в тот момент.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слышно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комнаты, старая лампа, книга на столе или силуэт у окна могут стать знаками памяти о первой любви, утрате или взрослении. Такие детали создают ощущение, что прошлое продолжает звучать внутри настоящего.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песни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переживания к универсальному художественному значению.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чувства не просто переживаются, а требуют внутренней работы. Это учит внимательнее относиться к собственному опыту и переводить его в осмысленную речь.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десятиклассников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формируется личный голос: через наблюдение, самопонимание и выбор точных слов. Для старшеклассника это связано с поиском собственной позиции и зрелостью мышления.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образа зреющей песни развивает литературное чтение: внимание к интонации, мотиву, композиции и символике. Эти навыки нужны не только на уроке, но и в аналитическом мышлении вообще.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близка юности, потому что период взросления тоже проходит через ожидание, сомнение и надежду. Поэтому литературный образ легко соотносится с личным опытом ученика.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доминируют в образе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здесь не спорят между собой, а складываются в спокойное и цельное настроение выношенного лирического высказывания.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ожидание и надежда: именно они задают образу движение, внутренний рост и ощущение незавершенной, но уже зрелой песни.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эмоциональной палитры по теме «Зреющая песня»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56016"/>
            <a:ext cx="4782600" cy="2278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признаки 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литературные приемы с идеей созревания песни и подготовиться к анализу текста.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на одну идею: чувство становится искусством не сразу, а через отбор, организацию и завершенность художественной формы.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обобщение по теме лирического анализа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зрелая форма чувства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зреющей песни показывает, как личное переживание превращается в художественно завершенную мысль. В этом процессе важны терпение, точность слова и внутренняя готовность к выражению.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2026-05-23T11:16:30Z</dcterms:created>
  <dcterms:modified xsi:type="dcterms:W3CDTF">2026-05-23T11:16:30Z</dcterms:modified>
</cp:coreProperties>
</file>