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система, поведение и размножение рыб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рыбы и почему они так по-разному ведут себя?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рыбы так важны для природы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рыбы так важны для природы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самая многочисленная группа позвоночных, известная более чем по 34 000 видам. Они живут от Арктики до тропиков, а их поведение и нервная система помогают выживать, добывать пищу и размножаться.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рыб: основные части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рыб включает головной и спинной мозг, а также сеть периферических нервов. Именно она собирает сигналы от органов чувств и передаёт команды мышцам и внутренним органам.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рыб состоит из пяти отделов, и каждый отвечает за свою задачу. Такое строение помогает быстро замечать изменения в воде и сразу на них реагировать.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головного мозга и их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и средний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 помогает рыбе воспринимать запахи и ориентироваться в пространстве. Средний мозг обрабатывает зрительные сигналы и важен для точной реакции на движение.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Мозжечок, промежуточный и продолговатый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координирует плавные движения, а продолговатый мозг регулирует дыхание и работу сердца. Промежуточный мозг управляет обменом веществ и внутренним состоянием организма.
</a:t>
            </a:r>
            <a:endParaRPr lang="en-US" sz="12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тянется вдоль тела рыбы и защищён позвоночником. Он передаёт импульсы к плавникам и внутренним органам, связывая их с головным мозгом.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движения запускаются через рефлексы: изгиб тела, резкий старт, изменение направления. Благодаря этому рыба может мгновенно уйти от опасности или схватить добычу.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движение становится сложнее, сигналы поступают обратно в головной мозг. Так организм как бы проверяет результат и точнее управляет плаванием в воде.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спинного мозга в организме рыб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10" y="2889955"/>
            <a:ext cx="2165998" cy="19079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560" y="2889955"/>
            <a:ext cx="2165998" cy="19079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чувств помогают рыбам ориентироваться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которые видят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рыбам замечать добычу, хищника и изменения света. У хищных видов зрение особенно хорошо развито, а у глубоководных рыб глаза могут быть крупными или, наоборот, сильно уменьшенными.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как «водный радар»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улавливает колебания и движение воды вдоль тела. Он особенно полезен в мутной воде и позволяет рыбе чувствовать препятствия, соседей по стае и приближение добычи без прямого зрения.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вкус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ямки помогают распознавать запахи, а вкусовые почки — пробовать пищу. Для многих видов это важные сигналы, по которым можно найти корм, выбрать место обитания и найти партнёра.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равновесие внутри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помогает слышать и сохранять равновесие. Оно улавливает колебания воды и изменения положения тела, поэтому рыба может уверенно плавать, не теряя ориентацию в потоке.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51261"/>
            <a:ext cx="292200" cy="25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64248"/>
            <a:ext cx="292200" cy="23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зрение, слух и равновесие помогают рыбе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под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рыб приспособлены к условиям освещения в водоёме. У глубоководных видов они могут быть крупнее обычного, а у обитателей тёмной воды зрение часто менее важно, чем другие чувства.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колебания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слуха улавливают звуковые сигналы, давление и вибрации. Это помогает рыбе замечать приближение опасности, находить пищу и ориентироваться даже там, где видимость очень низкая.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и точное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удерживает рыбу в правильном положении и помогает не терять курс. Без него сложнее плавать, разворачиваться и быстро уходить от хищника.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2125" y="1158919"/>
            <a:ext cx="4270500" cy="904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2125" y="2057005"/>
            <a:ext cx="4270500" cy="904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2125" y="2948265"/>
            <a:ext cx="4270500" cy="9049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2125" y="3857390"/>
            <a:ext cx="4270500" cy="9049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поведения рыб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88900" y="1246829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в одиночку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предпочитают действовать самостоятельно. Например, акулы часто выслеживают добычу без помощи стаи, полагаясь на быстрые реакции, хорошее зрение и умение точно оценивать движение жертвы.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8900" y="2144915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как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Плотва и многие другие рыбы собираются в большие стаи. Так им легче сбивать хищника с толку, быстрее замечать опасность и успешнее искать подходящие места для кормёжки.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00" y="3036175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видов поведение связано с защитой своего участка. Рыбы могут угрожать сопернику, демонстрировать окраску или вступать в короткие схватки, если рядом появляется конкурент.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00" y="3945300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размножением у многих рыб появляются особые движения, смена окраски и другие сигналы. Такие ритуалы помогают найти партнёра и синхронизировать поведение самца и самки.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Инстинкты — это врождённые реакции, которые помогают рыбе сразу искать пищу, спасаться от опасности и защищать участок. Они возникают без обучения и особенно важны в первые минуты жизни.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поведение сильно влияет среда обитания: течение, прозрачность воды, температура и наличие укрытий. Поэтому одна и та же рыба может вести себя по-разному в разных водоёмах.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способны и к простому обучению. Они запоминают, где находится корм, различают знакомые и незнакомые объекты и постепенно связывают определённый сигнал с наградой или опасностью.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Инстинкты и обучаемость у рыб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запоминают соседей и реагируют на знакомые признаки угрозы. Это делает их поведение более гибким и помогает лучше приспосабливаться к изменяющимся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поведения: миграции рыб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поведения: миграции рыб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возвращается из океана в реки, чтобы отнереститься. Он ориентируется по запаху воды и другим сигналам среды, которые помогают найти нужный путь к месту рождения.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угорь проходит очень длинный путь из пресных водоёмов Европы до Саргассова моря. В этой миграции ему помогают органы чувств и, вероятно, восприятие магнитного поля Земли.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10" y="2889955"/>
            <a:ext cx="2165998" cy="19079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560" y="2889955"/>
            <a:ext cx="2165998" cy="19079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рыб при заботе о потомстве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из травинок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Трёхиглая колюшка выбирает тихое место у дна и собирает из травинок и нитей водорослей маленькое гнездо. Оно защищает икру от течения и врагов. После нереста самец остаётся рядом и постоянно охраняет кладку, пока не появятся мальки. Так молодь начинает жизнь в более безопасных условиях и получает больше шансов выжить.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на страже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видов самец не просто остаётся рядом, а буквально дежурит у кладки. Он обмахивает икру плавниками, усиливая приток воды и кислорода, и отгоняет мелких хищников. Такая забота особенно важна в тёплой воде, где икре нужен хороший доступ к воздуху.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астронотусов оба родителя участвуют в уходе за потомством. Они вентилируют кладку, чтобы яйца не задохнулись, и по очереди контролируют участок. Такое согласованное поведение повышает шансы молоди пережить первые, самые уязвимые дни жизни. Благодаря этому зародыши развиваются лучше и реже погибают.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в надёжном укрытии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африканские цихлиды вынашивают икру или мальков во рту. Это кажется необычным, но помогает защитить потомство от хищников и резких изменений в среде. Пока рядом опасно, взрослые рыбы буквально носят будущее поколение с собой. Так они сохраняют потомство даже в сложной подводной обстановке.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и поведение рыб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боковая линия улавливает движение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боковой линии улавливают малейшие колебания воды. Благодаря этому рыба понимает, где проходит течение, и может заметить приближение добычи или препятствия даже в мутной воде.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 для стаи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стае боковая линия помогает держать строй и не сталкиваться с соседями. Если орган повреждён, рыба хуже координирует движения и чаще становится добычей хищников.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0" y="1340926"/>
            <a:ext cx="8603700" cy="1758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память и обучение помогают рыбам.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нервной системы и обучаемость рыб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навыки памяти помогают рыбам находить корм и быстрее приспосабливаться к новой обстановке.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задания; для сравнения использованы примеры обучаемости, указанные в условии.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39861"/>
            <a:ext cx="263100" cy="2104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677" y="3976665"/>
            <a:ext cx="229688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 коммуникация у рыб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цихлид и других рыб цвет тела может меняться при угрозе или во время брачных игр. Такой сигнал предупреждает соперника, помогает привлечь партнёра и снижает риск прямой драки.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плавников и хвоста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взмахи, повороты и особая поза показывают соседям намерения рыбы. По этим движениям стая удерживает строй, а отдельные особи понимают, когда нужно отступить или приблизиться.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под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сомы и другие виды издают звуки, когда трутся плавниками или сокращают мышцы. Эти сигналы могут отпугнуть врага, привлечь партнёра или помочь координировать поведение в группе.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Феромоны распространяются в воде и работают как «запаховые сообщения». Они помогают находить партнёра, распознавать границы территории и удерживать стаю вместе в подходящем 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 рыб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икра рассыпается по воде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Икрометание — самый распространённый способ размножения рыб. Карп, щука и окунь выпускают икру в воду, где она развивается без постоянной помощи родителей. Брачные игры и выбор подходящего нерестилища помогают увеличить шансы на успешное потомство, особенно когда вода прогревается вовремя.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мальки сразу готовы к движению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гуппи и меченосцев детёныши рождаются уже живыми. Такой способ удобен в водоёмах, где икре трудно безопасно лежать на дне. Мальки появляются более защищёнными, быстрее начинают самостоятельно искать пищу и лучше переносят первые опасности.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внутри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акул и скатов встречается яйцеживорождение: зародыши развиваются внутри организма самки, а затем рождаются почти готовыми к жизни. Это даёт им дополнительную защиту и особенно полезно там, где много хищников и мало укрытий.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влияет на скорость развития икры: в тёплой воде мальки появляются быстрее, а в холодной — позже.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Икрометание: особенности и статистика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потомства, тем выше шанс, что часть молоди выживет; у гуппи ставка делается на защиту, а не на количество.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задания; для сравнения использованы верхние значения указанных в условии диапазонов.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нереста нервная система получает сигналы от среды: меняется температура, усиливается течение, удлиняется световой день. Эти признаки запускают движение рыб к местам размножения.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нервной системы на размножение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золотых рыбок в брачный период у самцов появляется брачная сыпь. Она заметна самкам и помогает синхронизировать поведение пары, чтобы икрометание произошло вовремя.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воды и длина дня работают как надёжные ориентиры. Рыбы сверяют их с внутренним состоянием организма, и это помогает выбрать правильный момент для размножения.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и необычные формы заботы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и необычные формы заботы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морского конька забота о потомстве ложится на самца: он носит развивающихся мальков в брюшной сумке. Там они защищены от хищников и сильных течений, пока не станут самостоятельными.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скатов и акул зародыши развиваются внутри тела самки, а затем рождаются почти готовыми к жизни. Такая стратегия снижает риск гибели и помогает молоди стартовать в более безопасных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вызовы: влияние на нервную систему и размножение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Токсины бьют по нервной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действует на рыб как медленный яд. Токсины ухудшают работу нервной системы, снижают чувствительность и делают реакции более медленными, поэтому рыбе труднее добывать пищу и спасаться от опасности. Даже простые действия становятся для неё сложнее, а обучение идёт хуже.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нерестилища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берега застроены, русла перекрыты или дно разрушено, рыбы теряют места для размножения. Миграции прерываются, а без доступа к привычным нерестилищам численность популяций быстро падает. Особенно заметно это у видов, которым нужны длинные сезонные переходы.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 и 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вылов не даёт популяции восстановиться. Особенно уязвимы медленно растущие виды, такие как стерлядь и другие осетровые в крупных реках России, где каждое взрослое животное особенно ценно. Если рыб вылавливают быстрее, чем они успевают размножаться, виды сокращаются на десятилетия.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взаимосвязь нервной системы, поведения и размножения рыб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рыб связана с чувствами, поведением и размножением: она помогает искать пищу, держаться стаей и заботиться о потомстве. Изучать рыб важно, чтобы сохранять биоразнообразие и водные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2026-05-09T16:19:36Z</dcterms:created>
  <dcterms:modified xsi:type="dcterms:W3CDTF">2026-05-09T16:19:36Z</dcterms:modified>
</cp:coreProperties>
</file>