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«Тарас Бульба» Н. В. Гоголя: повесть о чести, товариществе и выборе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запорожских казаков о долге, верности и цене войны — Тарас, Остап и Андрей.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впервые опубликована в 1835 году, затем переработана в 1842-м. Гоголь опирался на историю Запорожской Сечи и жизнь украинского казачества XVI–XVII веков, сочетая события, предания и художественный вымысел.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создавалась повесть и почему она важна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802" y="2511713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34" y="4753825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3802" y="4753825"/>
            <a:ext cx="424462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как опора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важны религиозные чувства и представление о правде. Вера помогает героям держаться в трудные времена и понимать, что значит быть достойным своего народа.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Воинские обычаи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живут по правилам: учатся боевым приемам, ценят дисциплину и готовы сражаться. Эти обычаи помогают держать строй и не терять уважение к товарищам.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и осады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строится вокруг походов и осад городов, где проверяются выдержка и смелость. Напряжение войны заставляет героев принимать быстрые решения и отвечать за них.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Сечь как мир товарищей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Запорожская Сечь показана как особое пространство, где ценят свободу, силу и верность братству. Личные желания уступают общему делу, а честь становится мерой поступков.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произведения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повести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Тарас Бульба и его строгий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Тарас Бульба — суровый и властный отец, опытный казак. Он проверяет сыновей на деле и ожидает от них настоящей стойкости, потому что верит: война требует не слов, а поступков.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Остап, Андрей и мать как сердечная нить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Остап спокойный, смелый и преданный долгу: он умеет терпеть и держаться. Андрей храбрый, но более мягкий и поддающийся чувствам. Мать любящая и тихая: её боль особенно заметна на фоне жестоких событий.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Сюжет: путь от дома к войне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и решения в повести Тараса Бульбы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Тараса и прощание с сыновьями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повести Тарас встречает сыновей грубоватой шуткой и сразу проверяет их характер. Он не верит в «красивые слова» и ищет в них готовность к настоящей жизни.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Остап и Андрей возвращаются после учёбы, семья на время будто бы оживает. Но этот покой короткий: Тарас видит, что будущие испытания ждать не будут, и готовит сыновей к Сечи.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убеждён: дорога казаков начинается не в доме, а среди товарищей. Для Тараса именно Сечь становится школой силы, дисциплины и верности общему делу.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ценности здесь — смелость и воинская честь. Поступок казака оценивают не только по результату, но и по тому, как он держит слово перед своими людьми.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Сечь показана шумным и строгим центром, где свобода держится рядом с порядком. Там казаки выбирают атамана, обсуждают планы и не отделяют разговоры от реальных дел.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мире люди живут подготовкой к боям: пируют, чтобы поддерживать дух, и одновременно тренируются, учатся действовать вместе. Личное отходит на второй план, когда речь идёт о товариществе.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Запорожская Сечь как казацкий мир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характер Остапа помогает ему держаться при испытаниях, а у Андрия чувства сильнее, поэтому выбор становится рискованным.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Братья стартуют из общего мира, но их качества ведут к разным нравственным решениям: долг для Остапа — опора, любовь для Андрия — причина разлома.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черт героев по описаниям в тексте повести.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Остап и Андрей: сравнение братьев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осады Дубно Андрей встречает панночку, в которую был влюблён прежде. Это чувство подталкивает его смотреть на войну иначе, чем остальные казаки, и начинает спорить с присягой.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Андрей выбирает сторону врага, он опирается не на общую задачу, а на личное чувство. Получается конфликт между тем, что он должен товарищам, и тем, что тянет сердце.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Андрия становится особенно тяжёлым, потому что война — не фон, а проверка характера. Его решение разрушает доверие в братстве и делает близких врагами.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Эпизод с панночкой превращает историю любви в нравственную драму. От любви Андрей переходит к поступку, за который приходится отвечать самым строгим образом — ценой жизни.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Андрия и его нравственный выбор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248931"/>
            <a:ext cx="7101300" cy="236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поступки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Коротко: кто они и чем подтверждают свой выбор.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закономерность: верность долгу поддерживает достоинство, а предательство ломает судьбу и приводит к трагедии.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по содержанию повести «Тарас Бульба» Н. В. Гоголя.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Дубно и военные картины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Внезапные нападения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Стычки вспыхивают неожиданно, и обе стороны вынуждены быстро перестраиваться. В такие моменты видны личные переживания героев: каждый понимает цену промедления и то, как легко ошибиться.
</a:t>
            </a:r>
            <a:endParaRPr lang="en-US" sz="1874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и 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осаждённом Дубно всё подчинено выживанию: растёт усталость, обостряются страх и злость. На фоне нехватки сил герои держатся на характере, а каждое решение становится вопросом жизни.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вылазки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Казаки действуют внезапно и короткими ударами: прорыв, налёт, отход. Эти эпизоды показывают, как смелость сочетается с опасностью, а победа зависит от внимательности и дисциплины.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 обеих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5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тянется, и становится ясно: страдают не только защитники, но и нападающие. Война ломает планы, испытывает выдержку и превращает трагические ошибки в судьбоносные.
</a:t>
            </a:r>
            <a:endParaRPr lang="en-US" sz="18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осады Дубно Андрей встречает панночку и выбирает личное чувство. Его решение постепенно ломает прежнюю присягу и выводит конфликт «любовь или долг» на самый опасный уровень.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сцена страшна именно силой отцовского горя: Тарас действует жёстко, потому что иначе разрушится честь всего рода. Так война доводит выбор до крайней точки, где чувства бессильны.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на сторону врага означает отказ от казацкого братства. Для Тараса предательство — не слабость характера, а разрыв с общей клятвой, которая держит воинов вместе даже ценой жизни.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Андрия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Остап попадает в плен и остаётся твёрдым во время мучений: он не просит пощады и не теряет достоинства. Тарас тайно слышит голос сына — трагедия становится особенно острой.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цифра подчеркивает, что жестокость испытаний была многоэтапной и не отпускала Остапа до самого конца.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«Тарас Бульба»: сцена казни Остапа (текст произведения)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Тарас живёт войной и презирает слабость, потому что считает войну проверкой характера. В его поступках и словах звучит убеждение: судьба народа важнее удобства отдельного человека.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Тарас Бульба показан суровым и требовательным: он ценит силу, дисциплину и верность слову. Его жесткость не случайна — она связана с жизнью в постоянной опасности.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Отец соединяет любовь к сыновьям и готовность действовать без уступок. Он не отделяет личное от общего: если нарушено братство, ответственность становится общей для всей семьи.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действия Тараса складываются в образ народного богатыря: он упрям, прямолинеен и способен на решительные шаги. Но именно эта сила делает трагедию особенно неизбежной.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Тараса Бульбы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матери и тема семейной любви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любовь, которая не умеет «командовать»
</a:t>
            </a:r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любит сыновей без власти и без громких речей. Её забота — в ожидании, в внимании к боли и в умении сочувствовать. Поэтому рядом с шумным военным миром её чувства звучат особенно пронзительно.
</a:t>
            </a:r>
            <a:endParaRPr lang="en-US" sz="1658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война забирает спокойствие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братья учатся и возвращаются, кажется, что семья может жить обычной жизнью. Но покой быстро заканчивается: война снова входит в дом и меняет судьбы. Так показывается цена решений мужчин для всех, кто ждёт.
</a:t>
            </a:r>
            <a:endParaRPr lang="en-US" sz="155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Жертва, которую нельзя «отменить»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 принимает трагедию не как привычную историю, а как личную потерю. Её образ помогает понять: война ранит не только бойцов, но и тех, кто любил молча. Именно это делает чувство семьи главным контрастом к суровости.
</a:t>
            </a:r>
            <a:endParaRPr lang="en-US" sz="15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так, что выбор героя сразу отражается на судьбе семьи и товарищества: верность укрепляет общий строй, а предательство запускает цепь разрушений.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смысловой вес получают долг и верность: они управляют поступками Тараса и Остапа. Предательство Андрия трактуется как противоположная сила, разрушающая братство.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3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«Тарас Бульба»: смысловые акценты повести (качественная интерпретация по тексту)
</a:t>
            </a:r>
            <a:endParaRPr lang="en-US" sz="1034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важны в повести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1624" y="2023167"/>
            <a:ext cx="428700" cy="381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1624" y="4224420"/>
            <a:ext cx="428700" cy="342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62168" y="4185750"/>
            <a:ext cx="367763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художественные особенности повести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делает сцены «видимыми»: воинские эпизоды и чувства героев раскрываются через образные сопоставления. За счёт этого читатель быстрее ощущает напряжение боя и внутренний надлом.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ритм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поддерживают ощущение народной песни и усиливают эмоцию. Когда автор возвращается к ключевым словам и картинам, смысл закрепляется, а драматизм становится заметнее.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диалоги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персонажей звучат живо: в них слышны характеры и взгляды. Через реплики передаются гордость, упрямство и боль — без лишних объяснений со стороны автора.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Гиперболы и торжественная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может становиться почти былинным: преувеличение подчёркивает масштаб поступков и верность идеалам. В результате события воспринимаются как часть большой трагической истории.
</a:t>
            </a:r>
            <a:endParaRPr lang="en-US" sz="1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340892"/>
            <a:ext cx="6463500" cy="330779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раскрываются не абстрактно, а через поступки героев: каждый выбор ведёт к определённому исходу и показывает цену чести, любви и долга.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решающим оказывается внутренний выбор: честь и товарищество ведут к самопожертвованию, а предательство ломает судьбу и приносит боль другим.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«Тарас Бульба»: структура и сюжетные линии повести (текст произведения)
</a:t>
            </a:r>
            <a:endParaRPr lang="en-US" sz="101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 и их проявление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важно читать и сегодня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помогает увидеть, как человек выбирает между личным чувством и общим долгом. На примере Андрия и Остапа становится понятнее, почему важна ответственность за поступки.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 последствия верности и предательства не только для одного героя. Трагедия затрагивает семью и товарищество, превращая частный выбор в общую судьбу.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повести учат честности, мужества и внимательности к своим обещаниям. Даже в мирной жизни это похоже на урок: слово и честь проверяются действием.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трагедия выбора и сила долга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«Тарас Бульба» соединяет героическое и трагическое: Остап и Тарас остаются верны долгу, а Андрей погибает из-за неверного выбора. Повесть напоминает о цене верности, чести, любви к Родине.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2026-05-13T03:43:55Z</dcterms:created>
  <dcterms:modified xsi:type="dcterms:W3CDTF">2026-05-13T03:43:55Z</dcterms:modified>
</cp:coreProperties>
</file>