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46125" y="2777731"/>
            <a:ext cx="9238500" cy="241788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2775" y="445025"/>
            <a:ext cx="69171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«Приют спокойствия, трудов и вдохновенья…»
</a:t>
            </a:r>
            <a:endParaRPr lang="en-US" sz="2288" dirty="0"/>
          </a:p>
        </p:txBody>
      </p:sp>
      <p:sp>
        <p:nvSpPr>
          <p:cNvPr id="6" name="Text 1"/>
          <p:cNvSpPr txBox="1"/>
          <p:nvPr/>
        </p:nvSpPr>
        <p:spPr>
          <a:xfrm>
            <a:off x="372775" y="2443700"/>
            <a:ext cx="53295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72775" y="1269725"/>
            <a:ext cx="4538100" cy="10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Михайловское: дом, природа и музыка пушкинской строки.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1900" y="967150"/>
            <a:ext cx="3273400" cy="3276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1588705"/>
            <a:ext cx="45552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тихой строки Пушкина
</a:t>
            </a:r>
            <a:endParaRPr lang="en-US" sz="2292" dirty="0"/>
          </a:p>
        </p:txBody>
      </p:sp>
      <p:sp>
        <p:nvSpPr>
          <p:cNvPr id="6" name="Text 2"/>
          <p:cNvSpPr txBox="1"/>
          <p:nvPr/>
        </p:nvSpPr>
        <p:spPr>
          <a:xfrm>
            <a:off x="355800" y="2531185"/>
            <a:ext cx="4555200" cy="99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написал А. С. Пушкин, вспоминая Михайловское в Псковской губернии. В 1824–1826 годах он жил там и слушал тишину, природу и себя. Так рождались строки, похожие на спокойную русскую песню.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Михайловское было старинным семейным имением Пушкиных. Рядом стояли дом и сад, а вокруг тянулись поля, холмы и тихая река Сороть.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поэта это был не шумный город, а простор для прогулок и наблюдений. Здесь слышались ветер, шорох трав и спокойный разговор природы.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пейзаж напоминал музыкальную картину: без спешки, с мягким ритмом и нежными красками. Он помогал замечать красоту самых простых вещей.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Михайловское — деревенский мир поэта
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51367" y="1242175"/>
            <a:ext cx="2960266" cy="340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69609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где жила память
</a:t>
            </a:r>
            <a:endParaRPr lang="en-US" sz="2300" dirty="0"/>
          </a:p>
        </p:txBody>
      </p:sp>
      <p:sp>
        <p:nvSpPr>
          <p:cNvPr id="7" name="Text 2"/>
          <p:cNvSpPr txBox="1"/>
          <p:nvPr/>
        </p:nvSpPr>
        <p:spPr>
          <a:xfrm>
            <a:off x="544450" y="1630022"/>
            <a:ext cx="50967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Семейный уголок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Михайловском Пушкин жил среди знакомых вещей и родных воспоминаний. Дом был скромным, но очень дорогим для сердца. Он напоминал тёплую мелодию, которую хочется услышать снова.
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542600" y="3121734"/>
            <a:ext cx="50967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Няня и домашний уклад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особенно важными были Арина Родионовна и семейные традиции. Их забота, рассказы и привычный порядок создавали чувство уюта, словно в любимой колыбельной.
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5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 этом месте было тихо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18348" y="257460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городской суеты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деревне не было шумных улиц, спешки и бесконечных новостей. Всё вокруг жило медленно и спокойно, как будто само время делало глубокий вдох.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154889" y="1967125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за природой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видел небо, лес, тропинки, поля и людей за работой. Из этих простых картин он учился замечать красоту и слушать мир внимательнее.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5537475" y="144015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для мыслей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помогала поэту читать, размышлять и писать. Даже звуки природы — птицы, ветер и шаги — словно подсказывали ему новые строки.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2975" y="1594171"/>
            <a:ext cx="449400" cy="44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1062" y="2774971"/>
            <a:ext cx="393225" cy="44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74887" y="3955771"/>
            <a:ext cx="505575" cy="449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78525"/>
            <a:ext cx="6934200" cy="5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значит слово «трудов»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283900" y="1809675"/>
            <a:ext cx="5797800" cy="4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Пахота и сенокос были обычной частью деревенской жизни. Такой труд был нужен каждому и помогал людям жить дружно, уверенно и по-настоящему.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283900" y="1428975"/>
            <a:ext cx="5797800" cy="3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 поле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1283900" y="2990475"/>
            <a:ext cx="5797800" cy="4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Сад требовал заботы каждый день: полить, подрезать, убрать, заметить, что подросло. В этом тоже чувствовалась аккуратность и любовь к своему делу.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1283900" y="2609775"/>
            <a:ext cx="5797800" cy="3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Уход за садом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1283900" y="4171275"/>
            <a:ext cx="5797800" cy="4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доме всегда находилось важное занятие: принести воды, навести порядок, помочь близким. Пушкин уважал такой простой труд, потому что он делает жизнь крепкой.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1283900" y="3790575"/>
            <a:ext cx="5797800" cy="3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дела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100" y="984484"/>
            <a:ext cx="2745600" cy="210478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100" y="984484"/>
            <a:ext cx="2745600" cy="210478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0225" y="975309"/>
            <a:ext cx="2745600" cy="210478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5225" y="3651953"/>
            <a:ext cx="2745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Берёзы в Михайловском стояли тихо и светло, будто слушали ветер. Их тонкие ветви создавали нежный рисунок, а Пушкин замечал в нём спокойный ритм, похожий на плавную мелодию. Из таких деталей рождались особенно ласковые строки.
</a:t>
            </a:r>
            <a:endParaRPr lang="en-US" sz="1054" dirty="0"/>
          </a:p>
        </p:txBody>
      </p:sp>
      <p:sp>
        <p:nvSpPr>
          <p:cNvPr id="11" name="Text 2"/>
          <p:cNvSpPr txBox="1"/>
          <p:nvPr/>
        </p:nvSpPr>
        <p:spPr>
          <a:xfrm>
            <a:off x="285225" y="3209350"/>
            <a:ext cx="27456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Берёзы у дороги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3256200" y="3651952"/>
            <a:ext cx="26580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 рекой Соротью по утрам мог лежать туман, и всё вокруг становилось почти сказочным. Поэт видел, как медленно меняется свет, и превращал это в поэтический образ. Природа будто сама подсказывала ему слова.
</a:t>
            </a:r>
            <a:endParaRPr lang="en-US" sz="1076" dirty="0"/>
          </a:p>
        </p:txBody>
      </p:sp>
      <p:sp>
        <p:nvSpPr>
          <p:cNvPr id="13" name="Text 4"/>
          <p:cNvSpPr txBox="1"/>
          <p:nvPr/>
        </p:nvSpPr>
        <p:spPr>
          <a:xfrm>
            <a:off x="3256200" y="3209350"/>
            <a:ext cx="26580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Река, туман и утро
</a:t>
            </a:r>
            <a:endParaRPr lang="en-US" sz="1600" dirty="0"/>
          </a:p>
        </p:txBody>
      </p:sp>
      <p:sp>
        <p:nvSpPr>
          <p:cNvPr id="14" name="Text 5"/>
          <p:cNvSpPr txBox="1"/>
          <p:nvPr/>
        </p:nvSpPr>
        <p:spPr>
          <a:xfrm>
            <a:off x="6139575" y="3645952"/>
            <a:ext cx="26961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дорога становилась золотой, а зимой всё вокруг замирало в белой тишине. Закаты окрашивали небо мягкими красками, и каждый такой вечер был похож на маленький концерт без музыкантов. Только природа играла главную мелодию.
</a:t>
            </a:r>
            <a:endParaRPr lang="en-US" sz="1045" dirty="0"/>
          </a:p>
        </p:txBody>
      </p:sp>
      <p:sp>
        <p:nvSpPr>
          <p:cNvPr id="15" name="Text 6"/>
          <p:cNvSpPr txBox="1"/>
          <p:nvPr/>
        </p:nvSpPr>
        <p:spPr>
          <a:xfrm>
            <a:off x="6139575" y="3203350"/>
            <a:ext cx="26961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Осень, зима и закаты
</a:t>
            </a:r>
            <a:endParaRPr lang="en-US" sz="1600" dirty="0"/>
          </a:p>
        </p:txBody>
      </p:sp>
      <p:sp>
        <p:nvSpPr>
          <p:cNvPr id="16" name="Text 7"/>
          <p:cNvSpPr txBox="1"/>
          <p:nvPr/>
        </p:nvSpPr>
        <p:spPr>
          <a:xfrm>
            <a:off x="372775" y="445025"/>
            <a:ext cx="589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как музыка
</a:t>
            </a:r>
            <a:endParaRPr lang="en-US" sz="2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Арина Родионовна рассказывала Пушкину сказки и пела песни. Через её живое слово он слышал настоящую народную речь — простую, тёплую и очень выразительную.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рассказы открывали поэту мир русской устной культуры. В них были доброта, мудрость, мягкие повторы и образы, которые легко запоминаются и звучат как напев.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няне Пушкин чувствовал красоту обычных слов и интонаций. Потом это богатство вошло в его стихи, как добрая мелодия из детства.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426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Арина Родионовна и народная песня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2775" y="445025"/>
            <a:ext cx="69171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Одиночество, которое помогает творить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3041949" y="11218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Михайловском Пушкин часто оставался наедине с книгами, мыслями и природой. Такое одиночество не пугало его, а помогало спокойно работать и замечать важное.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041949" y="2045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Дни без лишнего шума давали время для чтения и размышлений. Когда вокруг тихо, легче услышать собственные мысли — почти как маленький внутренний оркестр.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041949" y="2969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встречи с друзьями становились особенно радостными. А письма помогали поэту чувствовать, что большой мир всё же рядом и не забыл его.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041949" y="3892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этой тишины рождались новые строки. Они были не грустными, а светлыми, потому что в них жило ожидание, надежда и любовь к жизни.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51367" y="1242175"/>
            <a:ext cx="2960266" cy="340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5800" y="578525"/>
            <a:ext cx="69342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рождались стихи в тишине
</a:t>
            </a:r>
            <a:endParaRPr lang="en-US" sz="2300" dirty="0"/>
          </a:p>
        </p:txBody>
      </p:sp>
      <p:sp>
        <p:nvSpPr>
          <p:cNvPr id="8" name="Text 2"/>
          <p:cNvSpPr txBox="1"/>
          <p:nvPr/>
        </p:nvSpPr>
        <p:spPr>
          <a:xfrm>
            <a:off x="544450" y="1630022"/>
            <a:ext cx="50967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вокруг дома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писал в Михайловском новые произведения, в том числе главы «Евгения Онегина» и лирические стихи. Ему хватало облака, дороги или зимнего окна, чтобы начать стихотворение.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542600" y="3121734"/>
            <a:ext cx="50967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ритм строки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наблюдения превращались в красивые строки. В них слышится спокойный ритм, как в негромкой песне, где каждое слово стоит на своём месте и звучит очень ясно.
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5800" y="1383100"/>
            <a:ext cx="5446200" cy="157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l" indent="0" marL="0">
              <a:lnSpc>
                <a:spcPct val="115000"/>
              </a:lnSpc>
              <a:buNone/>
            </a:pPr>
            <a:r>
              <a:rPr lang="en-US" sz="2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создают в строке спокойный и запоминающийся напев.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3181896"/>
            <a:ext cx="52014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три ключевых образа делают строку лёгкой для слуха и памяти: она звучит как короткая песня, где смысл и ритм идут рядом.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5800" y="3926651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С. Пушкин, строка «Приют спокойствия, трудов и вдохновенья…»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5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место стало дорогим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372625" y="3673225"/>
            <a:ext cx="2807400" cy="9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1824 год — приезд в Михайловское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оказался в деревенской тишине и впервые особенно ясно увидел родной дом, сад, поля и реку. Новая обстановка стала для него временем наблюдений и размышлений.
</a:t>
            </a:r>
            <a:endParaRPr lang="en-US" sz="1408" dirty="0"/>
          </a:p>
        </p:txBody>
      </p:sp>
      <p:sp>
        <p:nvSpPr>
          <p:cNvPr id="9" name="Text 3"/>
          <p:cNvSpPr txBox="1"/>
          <p:nvPr/>
        </p:nvSpPr>
        <p:spPr>
          <a:xfrm>
            <a:off x="6024125" y="1556725"/>
            <a:ext cx="2763900" cy="9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— память, ставшая символом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Михайловское превратилось в образ творческого дома Пушкина. Для читателей оно стало знаком любви к родине, природе и вдохновению, которое приходит в тишине.
</a:t>
            </a:r>
            <a:endParaRPr lang="en-US" sz="1292" dirty="0"/>
          </a:p>
        </p:txBody>
      </p:sp>
      <p:sp>
        <p:nvSpPr>
          <p:cNvPr id="10" name="Text 4"/>
          <p:cNvSpPr txBox="1"/>
          <p:nvPr/>
        </p:nvSpPr>
        <p:spPr>
          <a:xfrm>
            <a:off x="4176233" y="2618942"/>
            <a:ext cx="2807400" cy="9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1824–1826 годы — жизнь и работа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Михайловском поэт много читал, писал и возвращался к семейным воспоминаниям. Здесь рождались стихи, в которых особенно слышны покой, природа и мягкая интонация.
</a:t>
            </a:r>
            <a:endParaRPr lang="en-US" sz="143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1415" y="0"/>
            <a:ext cx="448047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477275"/>
            <a:ext cx="3964200" cy="7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Михайловское в разные времена года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10625" y="1622571"/>
            <a:ext cx="3509400" cy="13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Михайловское просыпается вместе с ручьями и свежей зеленью. Поэт видел, как меняются луга, небо и сад, и эти перемены будто подсказывали ему новые строки.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10625" y="3195496"/>
            <a:ext cx="3509400" cy="13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Летом, осенью и зимой пейзаж тоже не повторяется. Тёплый воздух, золотая листва и белая тишина делают стихи Пушкина живыми: в них слышно, как поёт сама природа.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662" y="1532833"/>
            <a:ext cx="505575" cy="44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7837" y="2415515"/>
            <a:ext cx="393225" cy="44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9750" y="3297168"/>
            <a:ext cx="449400" cy="44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9750" y="4178821"/>
            <a:ext cx="449400" cy="449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78525"/>
            <a:ext cx="69342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русской деревней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284000" y="1781933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Михайловский дом был не парадным дворцом, а тихим семейным уголком. Именно такая простота помогала почувствовать тепло обычной жизни и её правду.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284000" y="1473962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деревенский дом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1284000" y="2664615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Вокруг дома были деревья, тропинки и широкие поля. Этот пейзаж напоминал о естественном ритме деревни, где всё живёт по законам природы.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1284000" y="2356644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Поля, сад и дороги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1284000" y="3546268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Пахота, сенокос и уход за садом были частью повседневной жизни. Пушкин видел в этом не только работу, но и важную опору для всей деревни.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1284000" y="3238297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людей
</a:t>
            </a:r>
            <a:endParaRPr lang="en-US" sz="1600" dirty="0"/>
          </a:p>
        </p:txBody>
      </p:sp>
      <p:sp>
        <p:nvSpPr>
          <p:cNvPr id="16" name="Text 8"/>
          <p:cNvSpPr txBox="1"/>
          <p:nvPr/>
        </p:nvSpPr>
        <p:spPr>
          <a:xfrm>
            <a:off x="1284000" y="4427921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Песни, сказки и живое слово Арины Родионовны соединяли Михайловское с устной культурой народа. Благодаря этому образ деревни стал особенно тёплым и звучным.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1284000" y="4119950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традиция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этот образ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476241" y="1157959"/>
            <a:ext cx="41622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в Михайловском показывает, что человеку нужно время без спешки. В такие минуты легче думать, замечать красоту и слышать собственные мысли.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570600" y="2265825"/>
            <a:ext cx="41088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«трудов» напоминает: полезное дело делает жизнь крепкой и нужной. Даже обычная ежедневная работа может быть важной и достойной уважения.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718800" y="3373700"/>
            <a:ext cx="39621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«вдохновенья» говорит о силе красоты. Когда рядом природа, память и добрые чувства, у человека появляется желание творить и делиться светом с другими.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100" y="984484"/>
            <a:ext cx="2745600" cy="210478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100" y="984484"/>
            <a:ext cx="2745600" cy="210478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0225" y="975309"/>
            <a:ext cx="2745600" cy="210478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5225" y="3651953"/>
            <a:ext cx="2745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в Михайловском бережно сохраняют дом Пушкина, его обстановку и память о поэте. Здесь легко представить тихий вечер, окно в сад и человека, который слушает природу. Экспозиции помогают почувствовать живую связь времени и литературы.
</a:t>
            </a:r>
            <a:endParaRPr lang="en-US" sz="1008" dirty="0"/>
          </a:p>
        </p:txBody>
      </p:sp>
      <p:sp>
        <p:nvSpPr>
          <p:cNvPr id="11" name="Text 2"/>
          <p:cNvSpPr txBox="1"/>
          <p:nvPr/>
        </p:nvSpPr>
        <p:spPr>
          <a:xfrm>
            <a:off x="285225" y="3209350"/>
            <a:ext cx="27456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в котором говорят стены
</a:t>
            </a:r>
            <a:endParaRPr lang="en-US" sz="1427" dirty="0"/>
          </a:p>
        </p:txBody>
      </p:sp>
      <p:sp>
        <p:nvSpPr>
          <p:cNvPr id="12" name="Text 3"/>
          <p:cNvSpPr txBox="1"/>
          <p:nvPr/>
        </p:nvSpPr>
        <p:spPr>
          <a:xfrm>
            <a:off x="3256200" y="3651952"/>
            <a:ext cx="26580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Аллеи, деревья и дорожки напоминают о прогулках, которые вдохновляли Пушкина. Здесь природа не просто украшение, а часть большого рассказа о поэте. Гуляя по парку, посетители словно читают стихотворение без книги.
</a:t>
            </a:r>
            <a:endParaRPr lang="en-US" sz="1076" dirty="0"/>
          </a:p>
        </p:txBody>
      </p:sp>
      <p:sp>
        <p:nvSpPr>
          <p:cNvPr id="13" name="Text 4"/>
          <p:cNvSpPr txBox="1"/>
          <p:nvPr/>
        </p:nvSpPr>
        <p:spPr>
          <a:xfrm>
            <a:off x="3256200" y="3209350"/>
            <a:ext cx="26580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Парк, где слышится шаг истории
</a:t>
            </a:r>
            <a:endParaRPr lang="en-US" sz="1277" dirty="0"/>
          </a:p>
        </p:txBody>
      </p:sp>
      <p:sp>
        <p:nvSpPr>
          <p:cNvPr id="14" name="Text 5"/>
          <p:cNvSpPr txBox="1"/>
          <p:nvPr/>
        </p:nvSpPr>
        <p:spPr>
          <a:xfrm>
            <a:off x="6139575" y="3645952"/>
            <a:ext cx="26961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Михайловское приезжают дети, учителя и путешественники. Одни знакомятся с жизнью Пушкина впервые, другие возвращаются снова, чтобы почувствовать спокойствие этого места. Здесь особенно ясно видно, как память о поэте живёт сегодня.
</a:t>
            </a:r>
            <a:endParaRPr lang="en-US" sz="998" dirty="0"/>
          </a:p>
        </p:txBody>
      </p:sp>
      <p:sp>
        <p:nvSpPr>
          <p:cNvPr id="15" name="Text 6"/>
          <p:cNvSpPr txBox="1"/>
          <p:nvPr/>
        </p:nvSpPr>
        <p:spPr>
          <a:xfrm>
            <a:off x="6139575" y="3203350"/>
            <a:ext cx="26961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для школьников и читателей
</a:t>
            </a:r>
            <a:endParaRPr lang="en-US" sz="1192" dirty="0"/>
          </a:p>
        </p:txBody>
      </p:sp>
      <p:sp>
        <p:nvSpPr>
          <p:cNvPr id="16" name="Text 7"/>
          <p:cNvSpPr txBox="1"/>
          <p:nvPr/>
        </p:nvSpPr>
        <p:spPr>
          <a:xfrm>
            <a:off x="372775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Михайловское сегодня
</a:t>
            </a:r>
            <a:endParaRPr lang="en-US" sz="2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41949" y="11218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не искал громкой роскоши. Ему были важнее честный труд, домашний порядок и тихая жизнь, где всё настоящее и понятно без лишних украшений.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поэт любил простое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041949" y="2045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ценил дружбу и семейную память. В Михайловском рядом были родной дом, воспоминания детства и добрые лица, которые согревали сердце лучше любых богатств.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041949" y="2969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Поэта вдохновляли обычные картины: дорога, сад, туман, снег, вечернее небо. Из таких простых впечатлений рождались строки, которые звучат очень красиво и по-человечески близко.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041949" y="3892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Простота помогала ему писать свободно. Когда вокруг нет суеты, легче услышать собственную мысль, поймать верный ритм и сказать о важном ясно и сердечно.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Спокойствие — это тишина, мир и отсутствие суеты. Оно помогает человеку остановиться, прислушаться к себе и увидеть красоту в самых обычных вещах.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— это ежедневное полезное дело. Он делает жизнь крепкой, учит ответственности и показывает, что даже маленькое усилие имеет значение.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Вдохновение — это желание создавать и мечтать. Когда оно приходит, мысли словно начинают петь, а простые впечатления превращаются в стихи и образы.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слова темы
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44502" y="1106850"/>
            <a:ext cx="3257096" cy="3601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44450" y="2290238"/>
            <a:ext cx="2219400" cy="18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Пушкина Михайловское было родным домом с памятью, привычками и дорогими лицами. Здесь всё было очень личным, почти домашним, как любимая книга на знакомой полке.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346850" y="2290175"/>
            <a:ext cx="2219400" cy="18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читателей это место стало символом творческой России. В нём соединились природа, семья, народная жизнь и поэзия, поэтому образ Михайловского звучит спокойно и вечно.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и вечное
</a:t>
            </a:r>
            <a:endParaRPr lang="en-US" sz="2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6525" y="1263441"/>
            <a:ext cx="6259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дом большой поэзии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446525" y="2203799"/>
            <a:ext cx="6259200" cy="14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Михайловское показало Пушкину, что тишина, труд и красота природы могут рождать великие стихи. Этот образ учит беречь свой дом, замечать добро и не забывать мечтать.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2026-05-24T21:37:58Z</dcterms:created>
  <dcterms:modified xsi:type="dcterms:W3CDTF">2026-05-24T21:37:58Z</dcterms:modified>
</cp:coreProperties>
</file>