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двух прямых секущей: основные понятия и правила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углы, свойства и признаки параллельности на наглядных чертежах.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параллельных прямых в 9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работать с чертежами, находить неизвестные углы и строить доказательства. Она часто встречается в школьных задачах и становится основой для последующих разделов геометрии.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секущая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 — это прямая, которая пересекает две другие прямые в двух разных точках. Именно она связывает между собой два набора углов на одном чертеже.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таком пересечении образуются восемь углов: по четыре в каждой точке. Эти углы удобно сравнивать, когда нужно установить равенство или найти сумму.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между двумя прямыми называют внутренними, а расположенные снаружи — внешними. Такое деление помогает быстро ориентироваться в рисунке и не путать нужные пары.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секущей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также различают по тому, лежат ли они по одну или по разные стороны секущей. Именно это положение определяет, к какой группе они относятся.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пересечения двух прямых секущей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показаны две прямые, которые сами по себе не пересекаются на участке чертежа. Их удобно рассматривать как основу, между которой затем проходят сравнения углов.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обе прямые проходит третья линия — секущая. Она пересекает каждую прямую в своей точке и создаёт две группы углов, связанные общими правилами.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обычно отмечают буквами, а углы нумеруют. Это делает чертёж понятным и позволяет точно говорить, какие именно углы сравниваются в задаче.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легко увидеть внутренние, внешние и смежные углы, а также пары, которые становятся равными или дополняют друг друга до 180°. Именно их используют в решении.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при секущей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расположены ключевые пары углов и какое правило связано с каждой из 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между парами углов связано с их расположением, а не только с величиной.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«Параллельные прямые и секущая»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углов чаще всего используют в задачах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пары углов школьники применяют чаще всего при работе с чертежами и доказательствами.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уделяют соответственным и накрест лежащим углам, потому что они чаще всего ведут к выводу о параллельности.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«Секущая и параллельные прямые»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параллельных прямых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 и пересечены секущей, соответствующие углы оказываются равными. Это свойство часто используют, когда нужно быстро найти неизвестный угол по известному.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параллельных прямых накрест лежащие углы тоже равны. Они расположены по разные стороны секущей, поэтому их удобно искать на симметричном чертеже.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параллельны, односторонние внутренние углы дают в сумме 180°. Это свойство помогает не только вычислять углы, но и проверять правильность 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параллельность прямых по углам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анализа чертежа и выбора нужного признака параллельности.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513" y="3506288"/>
            <a:ext cx="223875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соответственных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секущей соответствующие углы равны, это служит признаком параллельности прямых. В задачах такой вывод часто делают после сравнения углов на одном и том же рисунке.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накрест лежащих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накрест лежащие углы совпадают, прямые можно считать параллельными. Этот признак особенно удобен, если на чертеже заметна симметрия относительно секущей.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в сумме дают 180°, это тоже подтверждает параллельность. Такое правило полезно в вычислениях, где один угол уже известен, а второй нужно определить.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окружающих предметов и чертежей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дорожная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 из плитки или на пешеходной разметке часто видны длинные параллельные полосы. Если их пересекает другая линия, возникают знакомые пары углов. Такие изображения помогают связать геометрию с повседневными наблюдениями и лучше запомнить свойства.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тетрадной клетки идут параллельно друг другу, а карандашная линия, проведённая поперёк, становится секущей. На таком простом рисунке легко заметить внутренние и внешние углы. Это хороший способ проверить правила на практике без сложного чертежа.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по геометрии аккуратные прямые и точки пересечения позволяют точно видеть, какие углы нужно сравнивать. Подписанные вершины и нумерация углов делают задачу понятной. Поэтому внимательный рисунок часто становится половиной правильного решения.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пар углов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положение углов и правило, которое к ним применяется при параллельных прямых и секущей.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первые пары особенно важны для проверки параллельности, а смежные углы используют как базовое свойство, не связанное с параллельностью.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углов при пересечении двух прямых секущей; школьный курс геометрии 9 класса.
</a:t>
            </a:r>
            <a:endParaRPr lang="en-US" sz="7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Узнать пару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смотрят на рисунок и определяют, какие именно углы сравниваются: соответствующие, накрест лежащие или односторонние внутренние. От этого зависит, какое правило можно применить.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Применить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углы соответствующие или накрест лежащие, используют равенство. Если углы односторонние внутренние, складывают их и получают 180°. Так выбирают нужное действие без лишних вычислений.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 угле 65° соответствующий или накрест лежащий тоже равен 65°, а односторонний внутренний равен 115°. После вычисления ответ обязательно сверяют с условием и чертежом.
</a:t>
            </a:r>
            <a:endParaRPr lang="en-US" sz="10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углов при пересечении параллельных прямых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одинаковых значений показывает, что при параллельных прямых повторяются равные углы и пары дополнительных углов.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значений подтверждает устойчивые связи между углами и помогает быстро находить неизвестные величины.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пример по теме «Пересечение двух прямых секущей»; значения 65° и 115°.
</a:t>
            </a:r>
            <a:endParaRPr lang="en-US" sz="6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пары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школьники принимают соответствующие углы за накрест лежащие и наоборот. Чтобы не ошибиться, нужно всегда смотреть на положение углов относительно секущей и двух прямых.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внутренние и внешние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появляются, когда углы между прямыми путают с внешними, расположенными снаружи рисунка. Полезно сначала выделить внутреннюю область, а затем уже искать нужную пару.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свойства параллельных прямых, если в условии не сказано, что они параллельны, или это не доказано. Сначала нужно убедиться в выполнении нужного признака.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считают в точке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точке пересечения легко перепутать вертикальные, смежные и соседние углы. Помогает аккуратная нумерация углов и последовательный обход рисунка по часовой стрелке.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задач на секущую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по чертежу перейти от распознавания углов к проверке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обозначения помогают читать чертёж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задают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точки пересечения обычно подписывают буквами, чтобы сразу понимать, где начинается и где заканчивается нужный угол. Такие обозначения экономят время и помогают не перепутать вершины, когда рисунок выглядит перегруженным.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которые не дают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углов делает сравнение точным: можно быстро найти соответствующий, накрест лежащий или смежный угол. Если дуги и цифры нанесены аккуратно, решение становится понятнее и легче проверяется по шагам.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не путать ключевые понятия и быстрее читать чертежи при решении задач.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связывает геометрический рисунок с правилами вычисления и доказательства, поэтому точные определения особенно важны в этой теме.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раздела «Параллельные прямые и углы»; школьный курс геометрии.
</a:t>
            </a:r>
            <a:endParaRPr lang="en-US" sz="6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тема раскрывается полностью: свойства углов при секущей используются для доказательства параллельности и для обратных утверждений. Это основа многих задач с чертежами и короткими доказательствами.
</a:t>
            </a:r>
            <a:endParaRPr lang="en-US" sz="1026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углов помогает находить неизвестные величины в треугольниках и многоугольниках, особенно там, где нужно связать внешний угол, внутренние углы и параллельные линии на одном рисунке.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и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построениях с линейкой и угольником важно точно контролировать направления прямых и величины углов. Поэтому тема служит практической опорой для дальнейших разделов геометрии.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основных умений по теме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навыки чаще всего проверяются на уроках и контрольных работах по этой теме.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требуется вычислять угол, но все три умения нужны вместе: распознавание пар углов, расчёт и доказательство параллельности.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по теме «Пересечение двух прямых секущей»; распределение заданий носит учебный характер.
</a:t>
            </a:r>
            <a:endParaRPr lang="en-US" sz="6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секущей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связывает две прямые и позволяет сравнивать углы по чётким правилам. Если запомнить равенство соответственных и накрест лежащих углов, а также сумму 180° для односторонних внутренних, задачи становятся намного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2026-06-03T10:33:53Z</dcterms:created>
  <dcterms:modified xsi:type="dcterms:W3CDTF">2026-06-03T10:33:53Z</dcterms:modified>
</cp:coreProperties>
</file>