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переносят влагу, а осадки возвращают её на Землю.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и атмосферные осадки: как вода движется в природе
</a:t>
            </a:r>
            <a:endParaRPr lang="en-US" sz="272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в географии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постоянно меняет состояние: испаряется, поднимается в воздух, образует облака и снова выпадает. Тропосфера — главный «театр» погоды: осадки питают водоёмы, но избыток дождей и таяния может приводить к наводнениям.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состоят из мельчайших капель воды, кристаллов льда или смеси того и другого. Эти частицы очень маленькие, поэтому долго не оседают и сохраняются в воздухе.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состоят облака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частиц влияет на их поведение в атмосфере: чем они меньше, тем дольше удерживаются облаком. Поэтому облака выглядят как «пушистые скопления» внутри слоя воздуха.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облаков связан с тем, как они отражают и рассеивают свет. Белые облака рассеивают больше солнечных лучей, а серые и тёмные становятся плотнее и «пропускают» меньше света.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6900" y="20561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и охлаждение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влажный воздух поднимается вверх и постепенно охлаждается. Чем выше, тем ниже температура, поэтому водяной пар начинает переходить в жидкое и твёрдое состояние.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образуется облако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4912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Конденсация и рост частиц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охлаждении пар превращается в мельчайшие капли воды на пылинках, частицах соли и других ядрах конденсации. По мере роста и накопления этих капель образуется облако; дальнейший рост может привести к осадкам.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атмосфере формируются облака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Отдельный тип — облака с большой вертикальной протяжённостью: они тянутся от нижних слоёв к высоким высотам и нередко связаны с грозами.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слой образования облаков, тем чаще условия отличаются по температуре. Это влияет на то, какие частицы преобладают и какие осадки возможны.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высоты облаков по общепринятым метеорологическим диапазонам (учебные материалы по метеорологии).
</a:t>
            </a:r>
            <a:endParaRPr lang="en-US" sz="58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331528"/>
            <a:ext cx="3287100" cy="20979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облаков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— шесть распространённых типов облаков: как они выглядят, на какой высоте обычно встречаются и какая погода с ними чаще связана.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 большей плотностью и вертикальным развитием чаще связаны с опасной погодой. По внешнему виду можно заранее понять, насколько облако «может вырасти» до осадков.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классификация облаков по форме и высоте (метеорологические учебники и атласы облачности).
</a:t>
            </a:r>
            <a:endParaRPr lang="en-US" sz="58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облака выглядят светлыми, потому что отражают и рассеивают значительную часть солнечного света. Такой эффект заметен у тонких и менее плотных облаков.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облака бывают белыми, серыми и тёмными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толще слой облака, тем меньше света проходит через него к наблюдателю. Поэтому в центральных частях массивных облаков окраска часто темнее.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Серые и тёмные облака становятся такими, когда внутри больше капель воды или кристаллов льда. Облако становится плотнее и лучше задерживает свет.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Тёмные плотные облака чаще означают, что частицы увеличиваются и приближаются к выпадению. Из-за этого нередко приближается дождь или другие виды осадков.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 облака выпадают осадки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процессов в атмосфере: от испарения до выпадения осадков.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3063541"/>
            <a:ext cx="9144000" cy="2080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осадков: дождь, снег, град и морось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1990993"/>
            <a:ext cx="40059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и снег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образуется из жидких капель воды, которые становятся достаточно тяжёлыми и выпадают из облака. Снег возникает, когда в облаке формируются кристаллы льда и слипаются в снежинки.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42000" y="2004893"/>
            <a:ext cx="4005900" cy="8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Морось и град
</a:t>
            </a:r>
            <a:pPr algn="l" indent="0" marL="0">
              <a:lnSpc>
                <a:spcPct val="100000"/>
              </a:lnSpc>
              <a:buNone/>
            </a:pPr>
            <a:r>
              <a:rPr lang="en-US" sz="13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Морось — это очень мелкие капли, чаще выпадающие из низких слоистых облаков. Град появляется в мощных кучево-дождевых облаках и состоит из твёрдых ледяных шариков или кусочков льда.
</a:t>
            </a:r>
            <a:endParaRPr lang="en-US" sz="139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температура влияет на вид осадков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температура проходит через 0 °C, капли могут частично замерзать. Поэтому один и тот же облачный слой может давать разные осадки.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около 0 °C определяет фазу воды в атмосфере. При переходе температуры повышается риск гололёда и скользких участков дорог.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основы атмосферных процессов и учебные данные по фазовым переходам воды (методические материалы по метеорологии).
</a:t>
            </a:r>
            <a:endParaRPr lang="en-US" sz="58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1736382"/>
            <a:ext cx="673200" cy="5385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700" y="2794812"/>
            <a:ext cx="471900" cy="686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9250" y="4003662"/>
            <a:ext cx="514800" cy="686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измеряют облачность и количество осадков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07425" y="166246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Облачность в баллах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Облачность оценивают по доле неба, закрытой облаками, и переводят в баллы. Так метеорологи сравнивают условия в разные дни и регионы, даже если погода меняется быстро.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213856" y="279481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в миллиметрах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осадков измеряют осадкомером и выражают в миллиметрах. 1 мм означает, что на площади 1 квадратного метра выпало 1 литр воды, растаявшей или уже собранной.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213856" y="400366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использует данные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Полученные значения помогают работать службам погоды, агрономам и коммунальным организациям. По ним оценивают риск неблагоприятных дней, планируют полив и понимают, хватает ли влаги почвам.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3300" y="2320375"/>
            <a:ext cx="5170500" cy="1756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облачности и осадков в наблюдениях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объём воды может выпасть за короткий сильный ливень или за долгую морось. Поэтому важны и общее количество, и скорость выпадения, а также вероятность осадков.
</a:t>
            </a:r>
            <a:endParaRPr lang="en-US" sz="993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Сравнивая мм и мм/ч, легче понять разницу между «высокой, но редкой» и «низкой, но долгой» влагой. Вероятность в процентах дополняет прогноз, но не заменяет измерений.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метеонаблюдений (обобщённые принятые единицы измерения), без привязки к конкретным данным.
</a:t>
            </a:r>
            <a:endParaRPr lang="en-US" sz="58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Кучево-дождевые облака формируются, когда тёплый влажный воздух быстро поднимается вверх. По мере роста увеличиваются восходящие и нисходящие потоки, поэтому внутри облака возникают сильные изменения погоды.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Грозовые облака и опасные явления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Из‑за перемешивания воздуха в таких облаках часто появляются ливни, молнии и раскаты грома. Погода может ухудшиться за короткое время, а видимые признаки нарастать прямо перед началом осадков.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сильных потоков и кристаллов льда повышает вероятность града. Опасность связана с высотами и скоростью процессов: град и ливень могут повредить растения, транспорт и постройки.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осадки распределяются неравномерно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к влажным источникам и там, где воздух поднимается, облаков и осадков обычно больше. На пути ветра и после перевала гор влияние влаги снижается.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главные причины: влажность у моря, подъем воздуха на наветренных склонах и «ослабление» влаги за горами. Поэтому в разных местах выпадает разное количество осадков.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учебная схема на основе школьных представлений о переносе влаги, рельефе и высоте подъёма воздуха (без привязки к конкретным измерениям).
</a:t>
            </a:r>
            <a:endParaRPr lang="en-US" sz="58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и осадки в жизни человека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на небе: почему день кажется прохладнее
</a:t>
            </a:r>
            <a:pPr algn="l" indent="0" marL="0">
              <a:lnSpc>
                <a:spcPct val="100000"/>
              </a:lnSpc>
              <a:buNone/>
            </a:pPr>
            <a:r>
              <a:rPr lang="en-US" sz="8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облаков много и они плотные, солнца до земли доходит меньше. В такой день температура растёт медленнее, а ночью остывание проходит быстрее. По ощущениям это похоже на «приглушённый свет», который меняет самочувствие и режим прогулок.
</a:t>
            </a:r>
            <a:endParaRPr lang="en-US" sz="891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девается вода: осадки и запасы
</a:t>
            </a:r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Дожди и снег пополняют запасы пресной воды: помогают рекам и грунтовым водам, поддерживают растительность. Но сильный ливень может привести к подтоплениям и смыву почвы. Поэтому важно учитывать и количество осадков, и их интенсивность.
</a:t>
            </a:r>
            <a:endParaRPr lang="en-US" sz="1008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как «плед» для почвы зимой
</a:t>
            </a:r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покров действует как теплоизолятор: он укрывает почву от резких морозов. Благодаря этому растениям легче пережить зиму, а весной талая вода постепенно увлажняет землю. Однако длительная засуха возникает при долгом отсутствии осадков.
</a:t>
            </a:r>
            <a:endParaRPr lang="en-US" sz="100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в природе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основные звенья круговорота: испарение, перенос, охлаждение, облака, осадки, сток и просачивание.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7452" y="180897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Учтите видимость: при плотных облаках и тумане горизонт уменьшается. Наличие осадков определяют по факту падения капель или снежинок, а не только по цвету неба.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погодой и облаками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737327" y="17933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Смотрите на тип облаков, их высоту и количество. Важно и направление движения: по «траектории» можно понять, откуда приходит воздух и как быстро меняется погода.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737327" y="34097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Потемнение неба и усиление ветра часто идут перед дождём или грозой. Если кучевые облака быстро растут вверх, это сигнал, что возможны осадки в ближайшее время.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условий образования разных осадков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осадки связаны с разной «силой» процессов в облаке: чем мощнее восходящие потоки и крупнее частицы, тем выше вероятность града. Слабые потоки чаще дают морось.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значения связаны с градом: это отражает связь с мощными грозовыми облаками и быстрым ростом ледяных частиц. Морось получает низкие значения из‑за мелких капель и слабого развития облака.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сравнительная схема по школьным представлениям о связи температуры, высоты облаков, восходящих потоков и размера частиц (качественные значения).
</a:t>
            </a:r>
            <a:endParaRPr lang="en-US" sz="58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0125" y="1624291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облака содержат множество капель или кристаллов, из‑за чего отражают и рассеивают часть солнечного света. Поэтому в пасмурные дни поверхность нагревается слабее, чем при ясном небе.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об облаках и осадках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3118" y="2526467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града часто заметно слоистое строение: ледяные шарики растут не одним «этапом», а с повторяющимися наращиваниями. Каждый слой связан с условиями внутри грозового облака в тот момент.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33118" y="3428636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высокие кучево-дождевые облака могут подниматься на многие километры. На большой высоте температура заметно ниже, поэтому вода переходит в лёд, и внутри облака накапливаются условия для опасных явлений.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33128" y="4248925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облако способно меняться: сначала оно может выглядеть безобидно, а затем стать причиной сильного ливня. Поэтому полезно наблюдать за динамикой роста, потемнением и усилением ветра.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00" y="2605348"/>
            <a:ext cx="8603700" cy="2268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42000" y="527075"/>
            <a:ext cx="4860000" cy="18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облака и осадки — часть круговорота воды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образуются, когда влажный воздух охлаждается и водяной пар превращается в капли или кристаллы льда. Осадки выпадают после роста частиц до тяжёлого размера, обеспечивая перенос воды, погоду, климат и пополнение пресных запасов.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2026-05-13T00:04:04Z</dcterms:created>
  <dcterms:modified xsi:type="dcterms:W3CDTF">2026-05-13T00:04:04Z</dcterms:modified>
</cp:coreProperties>
</file>