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вокруг нас: фигуры, линии и измерения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помогает понимать формы, измерять и строить фигуры.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геометрия в 7 классе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первых уроках мы осваиваем точные обозначения, учимся читать чертежи и связывать фигуры с их свойствами и измерениями.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понятия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 на плоскости, но не имеет ни длины, ни ширины, ни высоты. Именно с нее начинается запись любых чертежей и построений.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не имеет концов и продолжается бесконечно в обе стороны. Ее используют, когда нужно показать направление, границу или взаимное расположение объектов.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ограничен двумя точками, поэтому у него есть длина. Это удобная модель для измерения расстояний, сторон фигур и размеров на чертеже.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дальше идет только в одном направлении. Такое изображение помогает описывать стороны углов, направления и построения фигур.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Точка, прямая, отрезок и луч на чертеже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 изображают маленьким кружком или точкой и обозначают буквой. Она помогает задать опорное место для построения остальных элементов чертежа.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проходит через две отмеченные точки и не имеет концов. На рисунке ее показывают как линию, выходящую за границы изображения.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отрезка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имеет начало и конец, поэтому его можно измерить линейкой. На чертеже важно видеть именно ограниченную часть прямой между двумя точками.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луча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 одной точке и продолжается только в одну сторону. Чтобы не перепутать его с отрезком, на чертеже обязательно показывают направление.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обозначения и их смысл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обозначаются основные объекты и какие свойства за ними стоят.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обозначение может зависеть от контекста, поэтому важно читать чертеж внимательно и точно понимать смысл записи.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AB может указывать на прямую или отрезок. Чтобы понять смысл, нужно смотреть на чертеж, подписи и условие задачи, а не только на буквы.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Измеряемая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важно различать саму фигуру и ее числовую характеристику. Например, длина отрезка и величина угла — это разные виды данных.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по буквам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∠AOB читается как угол AOB. Буква O обозначает вершину, а точки A и B показывают стороны, между которыми этот угол расположен.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геометрические записи
</a:t>
            </a:r>
            <a:endParaRPr lang="en-US" sz="20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углов в градусах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величине угла легко определить его вид и сравнить его с другими углами на чертеже.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градусная мера, тем дальше угол от острого и ближе к развернутому.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величину угла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вершину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вершину угла и ставят в нее центр транспортира. Это основа точного измерения, без которой результат может получиться неверным.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Считать по шкале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Одну сторону угла совмещают с нулевой отметкой, а затем смотрят, где на шкале находится вторая сторона. Полученное число и есть величина угла.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угол записывают в градусах, например ∠AOB = 65° или ∠KLM = 120°. Такая запись делает ответ точным и понятным.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измерить угол транспортиром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транспортиром на уроке геометрии.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и вертикальные углы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43650" y="1337150"/>
            <a:ext cx="3840300" cy="12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 имеют общую сторону, а две другие стороны лежат на одной прямой. Поэтому их сумма всегда равна 180°, что удобно использовать в задачах.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60125" y="1316650"/>
            <a:ext cx="3840300" cy="12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углы появляются при пересечении двух прямых. Такие углы равны между собой, и это свойство помогает быстро находить неизвестные значения на чертеже.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918214"/>
            <a:ext cx="4405200" cy="14964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углов и их признаки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основные виды углов по их градусной мере и примеру. Вид угла определяется именно числом градусов, а не только внешним видом на рисунке.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позволяет точно распознавать любой угол и не ошибаться при чтении чертежа.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Градусная мера помогает безошибочно сравнивать углы: равны только те, у которых совпадает числовое значение.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соответствует развернутому углу и служит ориентиром для точного сравнения углов по их мере.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в треугольнике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суммы углов помогает быстро оценить, может ли такой треугольник существовать без построения.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50° + 60° + 70° = 180°; это подтверждает основное свойство треугольника.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5131" y="1238150"/>
            <a:ext cx="259088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всегда состоит из трёх отрезков, которые образуют замкнутую фигуру. Именно длины сторон помогают сравнивать треугольники и выбирать способ их построения по условию задачи.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угла и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такой фигуры три угла и три вершины. По величинам углов треугольник относят к остроугольным, прямоугольным или тупоугольным, что важно для чертежей и доказательств.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сторонам треугольники бывают равносторонними, равнобедренными и разносторонними. Знание вида сразу подсказывает, какие стороны или углы равны, а какие нужно вычислять отдельно.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как основная геометрическая фигура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на примерах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Равносторонний: всё совпадает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такой треугольник легко узнать по трём одинаковым сторонам и трём равным углам. Если обозначить его буквами ABC, то видно, что каждая вершина играет одинаковую роль, а все углы по 60°.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Равнобедренный: две стороны равны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треугольник удобен тем, что одна пара сторон совпадает по длине. На рисунке можно выделить основание и две равные боковые стороны, а затем проверить, что при вершине расположены равные углы.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Прямоугольный: один угол особый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треугольник имеет один угол 90°, поэтому на схеме его удобно отмечать маленьким квадратом у вершины. Остальные углы при этом остаются острыми, а сами стороны можно подписать для точного сравнения.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треугольник по трем сторонам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по заданным длинам сторон и проверка условия существования треугольника.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геометрические фигуры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модели помогают не только в учёбе, но и при создании точных планов, схем и изображений предметов.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и линии нужны во многих сферах, потому что они позволяют точно описывать форму, размеры и расположение объектов.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класса, иллюстративная схема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геометрии 7 класса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9900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объект и длину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и его длина — не одно и то же. На чертеже показывают сам отрезок, а в ответе часто требуется его числовая длина, записанная в единицах измерения.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1625" y="198945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∠AOB означает угол с вершиной O, а не просто набор букв. Если перепутать вершину и стороны, можно ошибиться в построении и в ответе к задаче.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988900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 транспортиром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совместить центр транспортира с вершиной угла и выбрать нужную шкалу. Даже небольшое смещение сразу даёт неправильный результат в градусах.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988344"/>
            <a:ext cx="47112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проверять сумму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треугольниками нужно помнить, что сумма внутренних углов равна 180°. Если получилась другая сумма, условие задачи записано неверно или допущена ошибка в вычислении.
</a:t>
            </a:r>
            <a:endParaRPr lang="en-US" sz="13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геометрическим понятиям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работают основные признаки углов и треугольников. В каждом примере важно не только назвать фигуру, но и обосновать ответ по правилу.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проверка меры углов помогает быстро отличать верные геометрические записи от невозможных.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геометрии 7 класса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точно видеть фигуры, измерять углы и читать чертежи. Освоив основные понятия, можно уверенно решать задачи и проверять построения по строгим правилам.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2026-05-29T02:51:11Z</dcterms:created>
  <dcterms:modified xsi:type="dcterms:W3CDTF">2026-05-29T02:51:11Z</dcterms:modified>
</cp:coreProperties>
</file>