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get: одно слово — много значений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меняет смысл с каждой частицей.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phrasal verbs с get важны в 8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встречаются в учебных диалогах, текстах и аудировании. Они помогают говорить короче, естественнее и точнее, если понимать роль частицы и учитывать контекст предложения.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32920"/>
            <a:ext cx="421200" cy="33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46571"/>
            <a:ext cx="421200" cy="37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плюс частица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 строится из основного глагола и короткой частицы, например get up, get in или get out. Вместе они образуют новое значение, которое нельзя читать по словам отдельно.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часто звучат в повседневном английском: дома, в школе, в транспорте и в фильмах. Поэтому они полезны не только для тестов, но и для понимания реальных диалогов.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 контексту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get с разными частицами может означать совсем разные действия или состояния. Чтобы понять фразу, нужно смотреть на ситуацию, а не переводить каждое слово отдельно.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phrasal verb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get и его новые оттенки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get часто переводится как «получать», «становиться» или «добраться». Это базовое значение помогает увидеть, как глагол меняется, когда рядом появляется частица и появляется новое действие или состояние.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отношения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описывают общение между людьми, дружбу и умение ладить. Здесь get уже не про движение, а про взаимодействие, поэтому важно замечать, о ком или о чем идет речь.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маршрут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phrasal verbs get связано с перемещением: войти, выйти, вернуться, сесть в транспорт или покинуть его. Такие значения особенно удобны в темах про дорогу, поездки и школьный день.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выражениях get помогает говорить о преодолении проблем, усталости, болезни или неудачи. В таких случаях смысл фразы становится более абстрактным, но все равно определяется по частицы и контексту.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phrasal verbs с get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самые полезные формы для 8 класса и их основные значения.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частица может полностью изменить смысл глагола: от бытового действия до отношений или восстановления после трудности.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общеупотребительным значениям phrasal verbs с get для школьного уровня.
</a:t>
            </a:r>
            <a:endParaRPr lang="en-US" sz="7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up, get on, get off: действия в повседневной жизни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up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up означает «вставать» или «подниматься с постели». Это одно из самых первых выражений, которое нужно знать, потому что оно часто встречается в рассказах о распорядке дня и утренних привычках.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on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on используют, когда человек садится в автобус, поезд или другой транспорт. В учебных текстах это выражение помогает коротко описать начало поездки и движение от одной точки к другой.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off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off значит «выходить» из транспорта. Оно особенно важно в заданиях про маршрут, остановки и поездки в школу, потому что без него трудно точно описать, где человек покидает автобус или поезд.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материалах get чаще всего связано с обычными действиями и перемещением, поэтому именно эти темы стоит повторять в первую очередь.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выражение к повседневной жизни, тем чаще оно встречается в учебных диалогах и текстах.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ситуациях чаще всего встречается get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тем по английскому языку для уровня 8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26901"/>
            <a:ext cx="699041" cy="6213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59167"/>
            <a:ext cx="696044" cy="55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полезные действия с get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in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in означает «войти внутрь» или «залезть». Эту форму используют, когда человек входит в комнату, садится в машину или заходит в автобус.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out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out значит «выйти» или «выбраться». Оно подходит для выхода из комнаты, машины, автобуса или другой ситуации, где нужно покинуть закрытое место.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back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back означает «вернуться». Это удобное выражение для описания возвращения домой, в класс, к друзьям или к привычному делу после поездки или перерыва.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полезные действия с get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значение get по контексту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анализа: ситуация, частица, общее значение и подходящий перевод.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along и get on: отношения с людьми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along и get on: отношения с людьми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отношения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along означает «хорошо ладить» и «жить дружно». Это выражение подходит, когда говорят о спокойной атмосфере в классе, дружбе и умении сотрудничать без конфликтов.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вариант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get on with someone тоже часто описывает хорошие отношения с человеком. Так можно говорить о одноклассниках, друзьях или членах команды, которые легко находят общий язык.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4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особенно полезны в рассказах о совместном проекте, парной работе и общении на перемене. Они помогают говорить о людях естественно и без длинных объяснений.
</a:t>
            </a:r>
            <a:endParaRPr lang="en-US" sz="1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с get и их 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одинаковое слово с разными частицами дает разные смыслы и применяется в разных ситуациях.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написание не гарантирует одинаковый перевод: частица меняет значение и задает контекст употребления.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phrasal verbs с get для 8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over: справиться с трудностью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get over используют, когда человек постепенно оправляется после простуды, гриппа или усталости. Важно показать не саму болезнь, а процесс восстановления и возвращения к обычному состоянию.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 и для эмоциональных ситуаций: плохой оценки, ссоры, разочарования после соревнования. Она помогает сказать, что трудный момент уже остался позади и человек снова чувствует себя спокойнее.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контекст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правильный перевод, нужно смотреть на всю ситуацию, а не только на слово get. В предложении решают смысл, эмоция и соседние слова: болезнь, конфликт, ошибка или сильное волнение.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частица связана с движением и бытовыми действиями, тем легче встретить ее в учебных текстах и диалогах.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Up, on, off, in и out выглядят наиболее полезными для старта, потому что они встречаются в самых знакомых школьных ситуациях.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частицы чаще всего встречаются с get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phrasal verbs с get; данные подобраны для сравнения частиц в 8 классе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типичных ловушек чаще всего мешают правильно понимать get в школьных заданиях: перевод, транспорт, отношения и восстановление после трудностей.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phrasal verbs с get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возникают, если запоминать get отдельно от частицы и не проверять контекст.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phrasal verbs с get по группам
</a:t>
            </a:r>
            <a:pPr algn="l" indent="0" marL="0">
              <a:lnSpc>
                <a:spcPct val="90000"/>
              </a:lnSpc>
              <a:buNone/>
            </a:pPr>
            <a:r>
              <a:rPr lang="en-US" sz="10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удобное деление выражений на темы, чтобы быстрее находить нужное значение и не путать похожие формы.
</a:t>
            </a:r>
            <a:endParaRPr lang="en-US" sz="27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get up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звонит, и школьник сразу вспоминает: пора get up. Он быстро встает, умывается и собирает рюкзак. Так одно короткое выражение точно передает начало дня без лишних слов.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 и обратно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остановки нужно get on the bus, а потом get off at the stop возле школы. После уроков тот же путь повторяется в обратную сторону, когда ученик safely gets back home.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кружок и вечер
</a:t>
            </a:r>
            <a:pPr algn="l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ребенок возвращается домой, делает домашнее задание и снова выходит по делам. В обычной жизни get back помогает описать возвращение очень кратко и естественно, без длинных объяснений.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течение дня
</a:t>
            </a:r>
            <a:endParaRPr lang="en-US" sz="27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переводом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phrasal verbs с get работают в настоящих предложениях и меняют смысл в зависимости от частицы.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коротких фразах видно, что частица задает значение: подъем, поездка, возвращение и общение.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теме phrasal verbs с get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чаще всего встречаются ситуации с дорогой, школой и повседневными действиями, поэтому именно они легко узнаются учениками.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акцент в 8 классе стоит делать на движение и транспорт: эти значения дают основу для быстрого понимания остальных форм.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get встречаются в учебных темах чаще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phrasal verbs с get; распределение показано для наглядности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 запоминания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up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сразу связывается с утром и началом дня. Оно помогает коротко сказать, что человек встал с кровати и начал обычные дела перед школой.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on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нужна, когда кто-то садится в автобус, поезд или другое транспортное средство. В разговоре она также описывает дружелюбные отношения между людьми.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off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удобное слово для выхода из транспорта. Ученикам оно особенно полезно в темах про поездки, остановки, дорогу в школу и возвращение домой.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along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показывает, что люди хорошо ладят и спокойно общаются. Его часто используют, когда говорят о друзьях, одноклассниках или совместной работе над проектом.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over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сказать, что человек оправился после болезни, обиды или неудачи. Она особенно полезна, когда нужно описать восстановление после неприятной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частицу — и смысл станет ясным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get легко запутывают, но правило одно: значение определяет вся фраза. Если смотреть на частицу и контекст, get up, get on, get off и другие формы становятся понятными.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2026-05-31T01:38:15Z</dcterms:created>
  <dcterms:modified xsi:type="dcterms:W3CDTF">2026-05-31T01:38:15Z</dcterms:modified>
</cp:coreProperties>
</file>