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живых организмов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объединяются и помогают организму жить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живой организм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 работают поодиночке: они объединяются в ткани, из тканей формируются органы, а органы входят в системы. У животных и растений ткани выполняют разные, но одинаково важные задачи — от защиты до роста и переноса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поверхности тела, мышечная ткань сокращается, а нервная быстро передаёт сигналы. Каждая из них отвечает за свой важный процесс.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образуют клетки, похожие по строению и происхождению. Вместе они выполняют одну главную задачу, поэтому работают согласованно и дополняют друг друга.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защищает растение, проводящая переносит воду и питательные вещества, а основные ткани участвуют в фотосинтезе и запасании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ткани располагаются так, чтобы облегчать обмен веществ, защиту или движение. Благодаря такому устройству ткань действует как единая система.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каждая ткань имеет своё назначение и характерные примеры.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ткани взаимно дополняют друг друга: одни защищают и связывают органы, другие обеспечивают движение и передачу сигналов.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основные ткани животных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защита и покрытие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защищает от повреждений, участвует во всасывании и выделении. Поэтому она особенно важна в коже, кишечнике и железах.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поверхность тела и выстилает внутренние органы. Он образует тонкий, но прочный слой, который отделяет организм от внешней среды и содержимого органов.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эпителия организму было бы труднее сохранять целостность и регулировать обмен с окружающей средой. Эта ткань работает как первый барьер и как «рабочая поверхность».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расположение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этой ткани лежат очень близко друг к другу, почти без промежутков. Такое строение помогает надёжно защищать ткани и не пропускать лишние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выполняют ткани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ткани не дублируют друг друга: каждая отвечает за свою часть работы и помогает организму действовать как единое целое.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занимает наибольшую долю, потому что объединяет опору, перенос веществ и запас жира; остальные ткани обеспечивают защиту, движение и управление.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«Ткани животных»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и её виды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прочный каркас тела, защищает внутренние органы и помогает сохранять форму. В костях откладываются минеральные вещества, поэтому они твёрдые и выдерживают большую нагрузку.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кислород, питательные вещества и продукты обмена по всему организму. Хотя кровь жидкая, она считается тканью, потому что её клетки действуют совместно и выполняют общую задачу.
</a:t>
            </a:r>
            <a:endParaRPr lang="en-US" sz="81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Смягчает давление в суставах и делает движения более плавными. Хрящ также придаёт упругость некоторым частям тела, например ушам и носу.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Запасает энергию, помогает сохранять тепло и защищает органы от ударов. Её клетки содержат много жира, поэтому эта ткань служит и хранилищем, и «амортизатором».
</a:t>
            </a:r>
            <a:endParaRPr lang="en-US" sz="935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раздражения до ответа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в деле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идёт, бежит или прыгает, работают скелетные мышцы. Они прикреплены к костям и могут сокращаться по нашей воле. Именно поэтому тело меняет положение и выполняет точные движения.
</a:t>
            </a:r>
            <a:endParaRPr lang="en-US" sz="117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внутри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 стенках желудка, кишечника и сосудов. Они действуют без нашего контроля и помогают пище продвигаться, а веществам — перемещаться внутри организма.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 останавливается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всю жизнь без перерывов. Она сокращается ритмично, чтобы кровь постоянно двигалась по сосудам и доставляла клеткам кислород и питание.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движение тела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растений: общий обзор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клетки постоянно делятся, поэтому растение растёт в длину и толщину. Особенно активно такие ткани работают в верхушках корней и побегов, где образуются новые клетки.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закрывают поверхность растения и защищают его от высыхания, повреждений и микробов. В листьях покровная ткань образует кожицу с устьицами.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участвуют в фотосинтезе и запасают питательные вещества. Они заполняют мякоть листа, стебель, клубни и другие части растения.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ним вода, минеральные соли и органические вещества перемещаются между корнем, стеблем и листьями. Так растение связывает все свои части в единую систему.
</a:t>
            </a:r>
            <a:endParaRPr lang="en-US" sz="1089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придают растению прочность и помогают ему сохранять форму. Благодаря им стебель выдерживает вес листьев, цветков и плодов, не ломаясь от нагрузки.
</a:t>
            </a:r>
            <a:endParaRPr lang="en-US" sz="11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9604"/>
            <a:ext cx="5139684" cy="28495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растений: виды и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растений отличаются строением, но вместе обеспечивают рост, защиту, питание и опору всего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обеспечивает рост, а остальные ткани защищают, питают и укрепляют растение.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ткани растений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тканей растений в росте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деление клеток происходит в верхушках корня и побега, поэтому именно там растение быстрее всего увеличивается в размерах.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 — главный источник роста; проводящая и механическая ткани поддерживают его и делают устойчивым.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ткани растений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образовательная ткань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Верхушки корня и побега
</a:t>
            </a:r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роста находятся в местах, где клетки делятся особенно активно. Здесь образуются новые клетки, из которых строятся все части растения.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растягиваются и превращаются в ткани корня, стебля и листа. Благодаря этому растение становится больше и развивает новые органы.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повреждений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растения пострадала, клетки образовательной ткани помогают ей снова нарастить ткани. Это делает рост непрерывным и помогает выживанию.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растений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образует наружную оболочку растения и предохраняет его от высыхания, повреждений и проникновения вредных микроорганизмов, сохраняя внутренние клетки живыми и работоспособными.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 листе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листьях покровная ткань содержит устьица. Через них растение обменивается газами с воздухом и испаряет воду, регулируя своё состояние в разную погоду.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помогает растению жить в суше, на ветру и под солнцем. Её строение зависит от части растения и условий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движется внутри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движении воды и растворённых веществ по ксилеме и флоэме.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ткани объединяются в органы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работа — несколько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не может выполнять свою задачу с помощью одной ткани. Разные ткани соединяются, чтобы одновременно защищать, питать, поддерживать и управлять работой органа.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листе покровная ткань защищает поверхность, основная обеспечивает фотосинтез, а проводящая подводит воду и уносит органические вещества. Вместе они делают лист эффективным.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стебле проводящая ткань переносит вещества, а механическая придаёт прочность. Такое сочетание помогает растению держать форму и доставлять ресурсы ко всем частям.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животных и 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ткани больше связаны с движением и передачей сигналов, а у растений — с ростом, защитой и транспортом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ткани объединяют похожие клетки в общую систему работы, но набор функций у растений и животных различается.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выделяют у животных при изучении строения организма.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быстро определить, какую работу выполняет участок тела: защита, опора, движение или передача сигналов.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ткани животных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знать о тканях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тканей помогает объяснять, как заживают раны, почему воспаляется кожа и как восстанавливаются повреждённые органы после болезни или травмы.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тканях показывает, как сокращается сердце, как движутся мышцы и как нервная система управляет ответами организма на раздражители.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ткани растений изучают, чтобы понимать рост, питание, перенос воды и причины того, почему растения лучше развиваются в одних условиях.
</a:t>
            </a:r>
            <a:endParaRPr lang="en-US" sz="9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помогают увидеть, как из клеток строятся органы и целые организмы. Это делает изучение живой природы более понятным и связанным.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 — основа работы живого организма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соединяют клетки в единую систему и делают возможными рост, защиту, питание, движение и связь. Понимание тканей помогает лучше увидеть, как устроена жизнь растений и животных.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2026-05-31T18:59:06Z</dcterms:created>
  <dcterms:modified xsi:type="dcterms:W3CDTF">2026-05-31T18:59:06Z</dcterms:modified>
</cp:coreProperties>
</file>