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системы: как устроена Земля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системы показывают Землю как единое целое: природа и человек связаны между собой.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географических систем важна для 8 класса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географии важны не только карты, но и связи между воздухом, водой, рельефом, почвами, растениями, животными и населением. Системный подход помогает разбираться с климатом, ресурсами и экологическими проблемами — от засух до загрязнения.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— это набор частей, которые связаны между собой и работают как единое целое. В географии учитывают состав, границы и то, как элементы взаимодействуют.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понимания системы важно рассматривать обмен теплом, водой и веществами, а также изменения во времени. Один процесс может запускать другие и менять условия.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река — это не только русло: у неё есть притоки, пойма и общий бассейн. Вместе они образуют систему, где вода и условия постоянно влияют друг на друга.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система в географии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275" y="1335729"/>
            <a:ext cx="4691700" cy="3326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оболочка Земли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607838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и смысл географической оболочки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оболочка — это область соприкосновения атмосферы, гидросферы, литосферы и биосферы. Именно здесь образуются почвы, развиваются природные комплексы и формируются ландшафты.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128157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 ней происходит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Толщина географической оболочки различается в зависимости от условий, но жизнь и хозяйственная деятельность сосредоточены в ней особенно заметно. Поэтому изменения в одном компоненте быстро отражаются на остальных.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оболочки Земли обмениваются теплом и веществами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Нагрев, испарение, осадки, выветривание и рост растений связывают атмосферу, гидросферу, литосферу и биосферу; человек усиливает эти связи.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природного комплекса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компоненты задают «фон» территории, а живые организмы сильнее реагируют на изменения тепла, влаги и состава почв.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меняются воздух или горные породы, постепенно изменяются вода, почвы и биота. Поэтому природный комплекс нужно рассматривать целиком.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(условные доли компонентов) для наглядности; школьный курс географии, 8 класс.
</a:t>
            </a:r>
            <a:endParaRPr lang="en-US" sz="80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1717333"/>
            <a:ext cx="4782600" cy="23561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географических оболочек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отличия оболочек заметны по составу, основным процессам и примерам проявлений. Но в реальности они постоянно взаимодействуют.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Оболочки не существуют отдельно: процессы в одной из них запускают изменения в других (например, тепло меняет воду, а вода — почвы и живые организмы).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географии, 8 класс.
</a:t>
            </a:r>
            <a:endParaRPr lang="en-US" sz="8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комплекс — это территория, где рельеф, климат, воды, почвы, растения и животные складываются в устойчивое сочетание. Такой «набор условий» поддерживает определённый состав живых организмов.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комплекс как часть географической системы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степь, тундра и пустыня различаются прежде всего тем, как распределяются тепло и влага. Поэтому даже при одинаковом рельефе растительность и животные могут быть совершенно разными.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изменяется один элемент комплекса, часто меняются остальные: например, изменение количества влаги ведёт к перестройке почв и растительного покрова, а затем и к смене условий для животных.
</a:t>
            </a:r>
            <a:endParaRPr lang="en-US" sz="9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Ландшафт как видимая форма геосистемы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Ландшафт — это участок земной поверхности со своим рельефом, водами, почвами и растительностью. Его удобно узнавать «на глаз», потому что компоненты хорошо видны и связаны друг с другом.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Ландшафты бывают природными и изменёнными человеком. Примеры — лес и река, а также сельскохозяйственные поля, города и карьеры, где привычные процессы частично заменяются деятельностью людей.
</a:t>
            </a:r>
            <a:endParaRPr lang="en-US" sz="10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температура по сезонам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Кривая показывает сезонность: зимой холоднее, летом теплее, а весной и осенью температура проходит через переходные значения.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изменения температур связан с тем, как меняется количество солнечного тепла в течение года. Поэтому сезон влияет на воду, почвы и рост растений.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 иллюстрации сезонности; условные данные, школьный курс географии, 8 класс.
</a:t>
            </a:r>
            <a:endParaRPr lang="en-US" sz="80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425" y="1487300"/>
            <a:ext cx="228900" cy="228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425" y="3236075"/>
            <a:ext cx="228900" cy="22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2275" y="1480000"/>
            <a:ext cx="242100" cy="215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8875" y="3236075"/>
            <a:ext cx="228900" cy="22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Потоки вещества и энергии в географической системе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5900" y="14821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энергия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задаёт главный источник тепла для геосистем. Оно нагревает поверхность, запускает испарение, формирует ветры и помогает растениям расти, поддерживая обмен энергией между воздухом, водой и сушей.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785900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потоки и климатические эффекты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атмосфере циркулируют ветры, перенося тепло и влагу. Благодаря этому меняются погода и увлажнение территорий. Колебания энергии отражаются на растительном покрове и состоянии водных систем.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87325" y="1467898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воды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постоянно переносится: испаряется с водоёмов и почв, перемещается в атмосфере и возвращается на землю осадками. Эти этапы меняют влажность, питание рек, режим почв и условия для жизни.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87325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Круговороты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геосистемах вещества движутся по круговоротам: водному, углеродному и минеральному. Их перенос обеспечивает питание организмов и обновление почв, а также изменяет ландшафты со временем.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в геосистеме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Испарение, перенос в атмосфере, конденсация и возврат осадками — ключевые звенья, которые связывают океаны, сушу и живые организмы.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4174" y="1231750"/>
            <a:ext cx="4216952" cy="3327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и их основные признаки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различаются прежде всего количеством тепла и влаги. Эти условия определяют почвы, растительность и животных, поэтому изменения климата быстро отражаются на всей системе.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каждой зоне главные различия объясняются теплом и влагой: они влияют на тип почв, затем — на состав растений и, в итоге, на животных.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географии, 8 класс (обобщённые сведения)
</a:t>
            </a:r>
            <a:endParaRPr lang="en-US" sz="8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население размещается плотнее всего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Заселённость чаще растёт там, где легче обеспечивать водой и транспортом повседневную жизнь. В горах и пустынях условия сложнее, поэтому посёлков обычно меньше.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общую закономерность: чем благоприятнее условия для воды, передвижения и хозяйства, тем выше плотность населения. Природа задаёт стартовые ограничения.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иллюстрация: условные индексы без привязки к конкретной статистике (школьный уровень, обобщение)
</a:t>
            </a:r>
            <a:endParaRPr lang="en-US" sz="80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дороги и промышленные площадки меняют рельеф и поверхностный сток: вода быстрее уходит в канавы и ливневую сеть. Одновременно меняются воздух и почвы из‑за выбросов и строительных работ.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влияет на круговороты веществ: при распашке меняется состав почв, а при орошении растёт потребление воды. Удобрения и техника меняют условия для растений и живых организмов.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полезных ископаемых и разработка карьеров перестраивают ландшафт и создают новые формы рельефа. После работ нужны рекультивация и контроль грунтовых вод, иначе нарушается стабильность природных комплексов.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 часть географической системы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 же время человек зависит от природы: от климата, доступности воды, плодородия почв и риска паводков или оползней. Поэтому географическая система рассматривает природу и общество как взаимосвязанные части.
</a:t>
            </a:r>
            <a:endParaRPr lang="en-US" sz="9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экологическая проблема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цепочка: рост потребления усиливает нагрузку на ресурсы, затем нарушаются природные круговороты и местообитания, ухудшая качество окружающей среды.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воздействия на природу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одном городе вклад источников различается: на улицах заметнее транспорт, вокруг заводов — промышленность. Сельское хозяйство влияет через воду, удобрения и преобразование территорий.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вывод: наибольшая нагрузка чаще связана с энергетикой и промышленностью, а дальше следуют транспорт и сельское хозяйство. Для снижения вреда важны меры во всех секторах.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учебная схема (доли приведены как ориентир, без указания конкретной страны и официальной статистики)
</a:t>
            </a:r>
            <a:endParaRPr lang="en-US" sz="80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2275" y="1126637"/>
            <a:ext cx="4691700" cy="3757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географических систем вокруг нас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593100" y="1852125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с поймой — это система, где вода переносит вещества, рельеф направляет течение, а растения закрепляют берега. Люди используют ресурсы реки и меняют её режим постройками и хозяйством.
</a:t>
            </a:r>
            <a:endParaRPr lang="en-US" sz="1022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3100" y="3220293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с берегами или городской парк тоже работают как взаимосвязанные части: глубина и грунты влияют на водообмен, растительность — на животных, а человек — на чистоту и биоразнообразие. Даже школьный двор можно рассматривать как мини‑геосистему с устойчивыми связями.
</a:t>
            </a:r>
            <a:endParaRPr lang="en-US" sz="10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93624" y="1663050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анализа используют карты и космические снимки: они помогают увидеть рельеф, растительность и изменения на поверхности. Наблюдения на местности дополняют картину деталями, которые трудно заметить издалека.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изучают географические системы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26284" y="1659038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собирают измерения: данные о погоде и температуре, показатели влажности и состояние водоёмов. Параллельно изучают статистику населения и хозяйства, чтобы понять, как люди воздействуют на природные связи.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3052210" y="3290113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разных территорий и периодов позволяет выявлять закономерности: где теплее и влажнее, где плотность населения выше, где влияние человека сильнее. Так систему описывают точно и наглядно.
</a:t>
            </a:r>
            <a:endParaRPr lang="en-US" sz="9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системы — ключ к пониманию Земли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системы показывают Землю как набор связанных частей: климат, вода, рельеф, живые организмы и деятельность человека постоянно влияют друг на друга. Это помогает объяснять явления, сравнивать территории и беречь природу.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2026-05-11T18:52:49Z</dcterms:created>
  <dcterms:modified xsi:type="dcterms:W3CDTF">2026-05-11T18:52:49Z</dcterms:modified>
</cp:coreProperties>
</file>