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Рембрандт: человек, свет и история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Харменс ван Рейн (1606–1669) — художник, как писатель, рассказывающий о чувствах и выборе.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помогает увидеть «чтение» картины: в ней есть герои, настроение и кульминация. Поэтому на уроках литературы его удобно сравнивать с рассказом или повестью, где важно переживание человека. XVII век в Европе особенно внимательно изображал внутренний мир.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Рембрандта важно на уроках литературы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родился в Лейдене в семье мельника и рано начал наблюдать людей вокруг. Он учился в Лейденском университете, а затем перешёл к делу художника, что дало ему дисциплину и внимательность взгляда.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он работал в мастерских Якоба ван Сваненбурга и Питера Ластмана. От Ластмана Рембрандт перенял интерес к библейским и историческим темам, а также к позе, жесту и драматическому моменту.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позже стали «сценической» основой его живописи: герои выглядят так, будто участвуют в событии на глазах у зрителя. Картина начинает восприниматься как эпизод литературного текста.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уроки искусства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1630-х годах Рембрандт переехал в Амстердам — один из самых богатых центров Европы. Там он быстро получил заказы от купцов, врачей и городских властей. Город давал художнику и новые знакомства, и заметные возможности для работы.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Заказы в большом торговом городе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амстердамских работах группа людей часто становится «действующими лицами» истории. Важен не только сюжет, но и то, как каждый персонаж реагирует на общее событие. Так живопись становится похожей на литературную сцену с разными характерами.
</a:t>
            </a:r>
            <a:endParaRPr lang="en-US" sz="832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как персонажи с характерами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«Урок анатомии доктора Тульпа» (1632) принесла Рембрандту широкую известность. На ней показано общее действие, а у каждого участника есть своя роль и индивидуальная манера поведения. Благодаря этой «разделённой ответственности» сцена выглядит убедительно и живо.
</a:t>
            </a:r>
            <a:endParaRPr lang="en-US" sz="792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успех: «Урок анатомии доктора Тульпа»
</a:t>
            </a:r>
            <a:endParaRPr lang="en-US" sz="1091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Амстердам: город, где художник стал знаменитым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 разделам биографии и творчества, описанным в тексте презентации (без привязки к числовым архивным данным).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и творчества Рембрандта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этапы связаны не только с местом проживания, но и с тем, как меняется внимание к человеку: от обучения и поиска света к личной интонации.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позже, тем заметнее «внутренний голос» картин: свет и сюжет всё чаще служат не внешнему впечатлению, а переживанию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Кьяроскуро у Рембрандта делает главный жест и лицо «живыми», а фон растворяет лишние детали. Поэтому зритель читает эмоцию так же быстро, как кульминацию в тексте.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такой приём помогал зрителю мгновенно почувствовать драму и смысл сцены.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историко-художественное наблюдение: светотень как выразительный инструмент эпохи Рембрандта (1600-е годы).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парадный портрет, а живое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«Ночной дозор» создан в 1642 году и стал одним из самых известных произведений Рембрандта. Это не обычный парадный портрет: городская стража показана в момент действия, словно кадр продолжается прямо сейчас.
</a:t>
            </a:r>
            <a:endParaRPr lang="en-US" sz="1795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Композиция, свет и ощущение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Необычность картины усиливают крупный формат и резкие световые акценты. Благодаря им взгляд зрителя «ведёт» композицию, а движение стражи воспринимается почти как сюжетный поворот, как в литературе.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«Ночной дозор» — картина с движением и сюжетом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9618" y="1497250"/>
            <a:ext cx="2997913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четыре ключевые работы, их жанр, дата и главная художественная особенность.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объединяет «история о человеке»: почти в каждой картине важнее переживание, чем просто внешнее сходство.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произведениям и их характеристикам из содержания презентации.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Рембрандта и их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автопортреты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своей работы Рембрандт часто показывал уверенность и интерес к тому, как он выглядит. Лицо и поза помогают увидеть «образ себя», ещё полный внешнего эффекта.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годы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автопортреты становятся более внимательными к внутреннему состоянию. В них появляется серьёзность: взгляд и жест рассказывают о характере и опыте, а не только о внешности.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автопортреты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работах заметны усталость, мудрость и сдержанность. Автопортреты начинают напоминать дневник: изменения характера становятся видимыми по возрасту и эмоции.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Автопортреты как рассказ о жизни художника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подсчёт по четырём произведениям, перечисленным в таблице слайдов 8 (без претензии на полный охват всего наследия).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Рембрандта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выбранных ключевых работах особенно часто проявляется эмоциональное переживание: оно работает как «двигатель» сюжета и характера.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смещение к внутреннему миру: даже когда тема внешняя (город, событие), смысл раскрывается через чувства.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известных поздних работ Рембрандта — «Возвращение блудного сына». Художник передает миг, когда отец принимает вернувшегося сына, а тёплые жесты и спокойные лица превращают библейскую притчу в личную драму.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Приглушённые цвета и мягкое освещение удерживают внимание на главном: на чувствах, вине и надежде. История о прощении помогает зрителю задуматься о раскаянии и о том, как любовь может вернуть человеку достоинство.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«Возвращение блудного сына»: картина о прощении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выразительный образ у Рембрандта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работы: от наблюдения за человеком до композиции, цвета и итогового смысла.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431" y="14404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на холсте и многослойность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писал маслом на холсте и часто строил изображение в несколько слоёв. Такое решение позволяет добиваться глубины, мягких переходов и более убедительного объёма лиц и одежды.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краска и заметный мазок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любил плотную массу краски и выразительный мазок, особенно в поздний период. Благодаря этому поверхность словно «дышит» и лучше передаёт фактуру кожи и тяжесть ткани.
</a:t>
            </a:r>
            <a:endParaRPr lang="en-US" sz="1431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рельефная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работах слой краски становится настолько активным, что картина приобретает почти рельефный характер. Свет скользит по поверхности и усиливает ощущение живой сцены.
</a:t>
            </a:r>
            <a:endParaRPr lang="en-US" sz="1431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живописи и материалы художника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жизни и поздние годы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Рембрандта были тяжёлые потери: смерть жены Саскии, а также финансовые удары, закончившиеся банкротством в 1656 году. Эти события сказались и на настроении, и на выборе сюжетов.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проблемы, художник продолжал работать и искать новые способы говорить о человеке. В поздних картинах меньше внешнего блеска: больше тишины, сострадания и размышления о том, что переживает герой.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наблюдений и учебных характеристик наследия Рембрандта (сводно, без единого числового статистического источника).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Рембрандт остаётся важным сегодня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заметно не только в живописи: приёмы светотени и психологической убедительности используют и в визуальных рассказах — например, в постановке драматических сцен.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сильнее всего наследие проявляется там, где важны свет, эмоции и «чтение» лица. Это объясняет, почему Рембрандта легко сравнивать с литературой.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Рембрандта работали и учились многие художники. Они перенимали его умение превращать свет в главный «двигатель» сцены и строить образ через характер, жест и взгляд.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возникла рембрандтовская школа, важная для художественной культуры Амстердама. В ней ценили живое наблюдение и внимательность к деталям, которые делают лицо убедительным, а настроение — узнаваемым.
</a:t>
            </a:r>
            <a:endParaRPr lang="en-US" sz="1333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развивали подход Рембрандта в разных направлениях, но сохраняли общий ориентир: не просто изображать внешность, а передавать внутреннюю жизнь. Это качество заметно в ряде европейских работ следующих поколений.
</a:t>
            </a:r>
            <a:endParaRPr lang="en-US" sz="1333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мастерская и школа Рембрандта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380" y="1497250"/>
            <a:ext cx="3758390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и масштаб творчества показывают путь художника от ранней известности к зрелым поискам и поздним, глубоко личным работам.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дат подчёркивает: переломные моменты жизни (Амстердам, затем банкротство) совпадают со сменой художественных акцентов. Большой объём автопортретов и офортов показывает постоянный интерес к самонаблюдению и рисунку.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биографические сведения из учебных и справочных материалов о Рембрандте (точные числа частично формулируются как «десятки»/«более 300»).
</a:t>
            </a:r>
            <a:endParaRPr lang="en-US" sz="947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в датах и числах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был не только живописцем, но и мастером графики. Его офорты отличаются тонкой линией и свободным штрихом, за счёт чего сцены обретают ритм и «внутреннее движение».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графических работ — контраст света и тени. Благодаря ему даже небольшие детали становятся значимыми: жесты, лица, складки одежды выглядят выразительно и психологически убедительно.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офортах и рисунках встречаются библейские сюжеты, бытовые эпизоды, пейзажи и образы простых людей. Так графическое наследие расширяет представление о Рембрандте как наблюдателе разных сторон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Офорты и рисунки: Рембрандт как график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стиля Рембрандта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Кажется, что свет сам выбирает главного героя. Тёмный фон делает лицо и руки особенно заметными, а важная деталь подсвечивается сильнее остальных. В результате зритель как будто входит в эпизод и лучше понимает чувства персонажа.
</a:t>
            </a:r>
            <a:endParaRPr lang="en-US" sz="580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«ведёт» взгляд
</a:t>
            </a:r>
            <a:endParaRPr lang="en-US" sz="979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коричневые, золотистые и красноватые оттенки создают ощущение близости и тепла. Цвет не просто украшает сцену — он помогает передать состояние: напряжение, ожидание или тихую надежду. От этого картины «звучат» эмоционально.
</a:t>
            </a:r>
            <a:endParaRPr lang="en-US" sz="605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гамма и живое чувство цвета
</a:t>
            </a:r>
            <a:endParaRPr lang="en-US" sz="793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часто строит сцену так, будто перед нами небольшая история с поворотом. В центре оказываются взгляд и жест, то есть то, что выдаёт внутреннее состояние. Поэтому его полотна легко воспринимаются как рассказы о переживании.
</a:t>
            </a:r>
            <a:endParaRPr lang="en-US" sz="622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человека, а не только внешности
</a:t>
            </a:r>
            <a:endParaRPr lang="en-US" sz="7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изменил портрет, историческую живопись и графику XVII века. Он показал, что искусство передаёт не только внешность, но и страх, надежду, сострадание, раскаяние и любовь — как в литературе.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— художник, который рассказал о человеке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2026-05-15T07:00:50Z</dcterms:created>
  <dcterms:modified xsi:type="dcterms:W3CDTF">2026-05-15T07:00:50Z</dcterms:modified>
</cp:coreProperties>
</file>