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удачное решение через пробы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находить то, что действительно работает.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не мгновенный скачок, а постепенный поиск вариантов, которые лучше подходят к среде. Неудачные решения исчезают, а удачные признаки со временем встречаются чаще.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выбирает лучшее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удачное решение рождается через пробы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несколько вариантов. Каждый из них даёт новую информацию: что помогает, что мешает и что стоит изменить в следующей попытке.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сравнение. Лучше работает не самая красивая идея, а та, которая даёт более сильный результат в реальных условиях.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улучшение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постепенно возникает улучшение. Каждая новая версия строится на опыте предыдущих попыток и становится точнее, устойчивее и полезнее.
</a:t>
            </a:r>
            <a:endParaRPr lang="en-US" sz="2915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приходит выбор. Неудачные версии отбрасываются, а удачные сохраняются как основа для следующего шага.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хорошие ответы находятся не сразу?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не заменяет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одного взгляда на задачу мало. Чтобы найти верный путь, нужно увидеть, как идея работает на практике, а не только в теории.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условия бывают разными. То, что подходит в одном случае, может не сработать в другом, и это становится понятно только после проверки.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даёт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ошибки показывают границы решения. Они помогают понять, где идея слабая, и направляют поиск в более удачную сторону.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созревает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новые ответы часто рождаются постепенно. Сначала появляется сырой вариант, затем он дорабатывается, и только после этого становится сильным.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сделали первый бумажный мостик и сразу увидели проблему: конструкция не выдержала нагрузку. Это не была пустая неудача — она показала, где слабое место.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попытке изменили детали и проверили снова. Мостик стал лучше, но всё ещё держал не так много веса, как хотелось.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улучшение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версии поменяли форму, и конструкция стала устойчивее. Так каждый шаг дал полезную подсказку, а итоговый вариант оказался сильнее.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класса: первая версия не сработала
</a:t>
            </a:r>
            <a:endParaRPr lang="en-US" sz="4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поиск лучшего варианта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показывает, что живые организмы не остаются одинаковыми. Со временем в популяциях накапливаются признаки, которые помогают лучше жить в своей среде.
</a:t>
            </a:r>
            <a:endParaRPr lang="en-US" sz="287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признак одинаково полезен. Если особи с определёнными особенностями выживают и оставляют потомство чаще, такие признаки постепенно становятся распространённее.
</a:t>
            </a:r>
            <a:endParaRPr lang="en-US" sz="2713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виден только через долгое время. На короткой дистанции изменения почти незаметны, но через поколения они могут заметно изменить вид.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идёт не по плану, а через множество случайных различий и проверку условиями среды. Именно поэтому эволюция напоминает поиск подходящего решения.
</a:t>
            </a:r>
            <a:endParaRPr lang="en-US" sz="28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попыток рождается лучшее решение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показывает, как каждая попытка даёт данные для следующего шага.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вариации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различий нет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вариантов нет, выбирать не из чего. Разнообразие создаёт поле для отбора: одни решения оказываются полезнее, другие — менее удачными.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расширяет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и в учёбе одинаковые варианты быстро приводят к тупику. Чем больше различий, тем больше шансов найти подходящий ответ или признак.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нужны как сырьё для улучшения. Именно из них потом отбираются те признаки, идеи и приёмы, которые работают лучше остальных.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«пробы» у живых существ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особей появляются небольшие наследственные различия. Они могут касаться размера тела, окраски или формы отдельных частей, и именно это создаёт варианты для отбора.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не возникают по заранее составленному плану. Они появляются случайно и не зависят от того, «нужны» они сейчас или нет.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разница помогает выжить лучше, иногда почти не влияет на жизнь, а иногда оказывается невыгодной. Среда проверяет каждый вариант по-своему.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отличие может стать важным. Если оно помогает оставлять потомство, со временем именно этот признак встречается чаще в популяции.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 млрд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давно на Земле существуют самые ранние следы жизни.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древнейших следов жизни на Земле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 жизни на Земле показывает, почему полезные изменения накапливаются очень медленно и заметны лишь спустя огромные промежутки времени.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особенно важны для выживания в разных условиях.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принципа естественного отбора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чаще всего помогают выжить: тепло, экономия энергии и выносливость. Среда проверяет, какой вариант лучше подходит к условиям.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иллюстрации принципа естественного отбора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полезные признаки становятся обычными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не само растение или животное, а рост доли полезного признака в популяции после нескольких поколений.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полезнее признак в данных условиях, тем чаще он встречается в следующих поколениях.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поколений уже достаточно, чтобы изменения стали заметны.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объяснения длительности эволюционных процессов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быстрые изменения становятся заметны только на фоне многих поколений. Для эволюции важен длинный срок, а не отдельная жизнь.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учатся через ошибки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 не означает провал. Он показывает, где именно ошибка: в вычислении, в понимании условия или в выборе способа решения. Это помогает исправить ход мысли.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из 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проигрыш тоже полезен, если понять причину. Один неверный ход показывает, какую стратегию стоит изменить, чтобы в следующий раз действовать точнее и спокойнее.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через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рисунке или проекте неудачная версия часто указывает на лишние детали, слабую композицию или неудобный формат. После доработки работа становится яснее и выразительнее.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наброска к лучшей версии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при создании и улучшении продукта: вариант, проверка, анализ, доработка.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 данные для улучшения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заметить, что именно пошло не так: сломалась форма, не подошёл размер или материал оказался слабым. Без этого ошибка остаётся просто неудачей.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сравнить новые варианты по одному и тому же признаку: прочности, скорости, удобству или точности. Сравнение делает улучшение измеримым, а не случайным.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по 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менять только один параметр. Если одновременно изменить всё, невозможно понять, что именно помогло или ухудшило результат. Так выводы становятся надёжнее.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записать вывод и использовать его в следующей попытке. Тогда каждая ошибка превращается в опыт, а не повторяется снова.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поиска решения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проектной работы: предположение проверяется, результат измеряется, следующая версия создаётся на основе данных.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версий изделия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бумажный самолётик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сравниваются три версии самолётика по одинаковым критериям. Это помогает увидеть, какие изменения действительно улучшают полёт.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небольшие изменения формы могут заметно повлиять на дальность и устойчивость полёта.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журнал попыток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Фиксируем версию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не только итог, но и саму попытку. Когда в журнале видно, что именно изменили, легче понять, почему результат стал лучше или хуже.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отмечайте наблюдение после каждого шага: что удалось, что помешало и что стоит проверить дальше. Такая запись помогает не полагаться только на память.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несколько записей подряд, появляется закономерность. Тогда команда быстрее видит повторяющиеся ошибки и не тратит время на уже проверенные неудачные решения.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учит находить лучшее
</a:t>
            </a:r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95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показывает: удачное решение складывается из многих попыток, отбора и времени. В учёбе работает тот же принцип — пробовать, проверять, исправлять и двигаться дальше.
</a:t>
            </a:r>
            <a:endParaRPr lang="en-US" sz="34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2026-07-25T17:35:43Z</dcterms:created>
  <dcterms:modified xsi:type="dcterms:W3CDTF">2026-07-25T17:35:43Z</dcterms:modified>
</cp:coreProperties>
</file>