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соединяет органы растения и поддерживает его жизнь.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Стебель: строение, функции и значение для растения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растениям нужен стебель?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связывает корень, листья и цветки, помогает растению расти к свету и служит опорой для надземных органов. Его строение меняется с возрастом и условиями жизни растения.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и место стебля в его строении
</a:t>
            </a:r>
            <a:endParaRPr lang="en-US" sz="2212" dirty="0"/>
          </a:p>
        </p:txBody>
      </p:sp>
      <p:sp>
        <p:nvSpPr>
          <p:cNvPr id="12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1556425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ось побега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образует центральную ось побега и удерживает на себе листья, почки, цветки и плоды, обеспечивая их правильное расположение в пространстве.
</a:t>
            </a:r>
            <a:endParaRPr lang="en-US" sz="996" dirty="0"/>
          </a:p>
        </p:txBody>
      </p:sp>
      <p:sp>
        <p:nvSpPr>
          <p:cNvPr id="14" name="Text 3"/>
          <p:cNvSpPr txBox="1"/>
          <p:nvPr/>
        </p:nvSpPr>
        <p:spPr>
          <a:xfrm>
            <a:off x="270000" y="2240129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и междоузлия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стебле есть узлы — места прикрепления листьев и почек, а между ними находятся междоузлия, расстояние которых может заметно отличаться у разных растений.
</a:t>
            </a:r>
            <a:endParaRPr lang="en-US" sz="996" dirty="0"/>
          </a:p>
        </p:txBody>
      </p:sp>
      <p:sp>
        <p:nvSpPr>
          <p:cNvPr id="15" name="Text 4"/>
          <p:cNvSpPr txBox="1"/>
          <p:nvPr/>
        </p:nvSpPr>
        <p:spPr>
          <a:xfrm>
            <a:off x="270000" y="2923837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Верхушечная почка находится на конце побега и отвечает за его удлинение, а боковые почки помогают образовывать новые побеги и ветви.
</a:t>
            </a:r>
            <a:endParaRPr lang="en-US" sz="996" dirty="0"/>
          </a:p>
        </p:txBody>
      </p:sp>
      <p:sp>
        <p:nvSpPr>
          <p:cNvPr id="16" name="Text 5"/>
          <p:cNvSpPr txBox="1"/>
          <p:nvPr/>
        </p:nvSpPr>
        <p:spPr>
          <a:xfrm>
            <a:off x="270000" y="3607530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органами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стебель растение соединяет подземную и надземную части, поэтому все органы получают воду, питательные вещества и сигналы для роста.
</a:t>
            </a:r>
            <a:endParaRPr lang="en-US" sz="996" dirty="0"/>
          </a:p>
        </p:txBody>
      </p:sp>
      <p:sp>
        <p:nvSpPr>
          <p:cNvPr id="17" name="Text 6"/>
          <p:cNvSpPr txBox="1"/>
          <p:nvPr/>
        </p:nvSpPr>
        <p:spPr>
          <a:xfrm>
            <a:off x="270000" y="4291225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побега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стебель задаёт форму побега: он может быть коротким, длинным, прямым или ползучим, но всегда остаётся его основной опорой.
</a:t>
            </a:r>
            <a:endParaRPr lang="en-US" sz="9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стебля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у стебля легко различить узлы, междоузлия, верхушку и боковые почки. Эти признаки помогают узнать стебель среди других органов растения.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6788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Травянистые стебли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травянистых растений стебель обычно тонкий, мягкий и зелёный. Он часто содержит хлорофилл, поэтому может участвовать в фотосинтезе вместе с листьями.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3599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Древесные стебли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деревьев и кустарников стебель со временем становится прочным, покрывается корой и образует ветви, которые поддерживают крону и растущие побеги.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0426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схеме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показать места прикрепления листьев и почек, потому что именно они лучше всего отражают внешний облик и устройство стебля.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стеблей у растений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стебля связан со способом жизни растения, его прочностью и положением в пространстве.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стебля помогает растению приспосабливаться: удерживаться, подниматься к свету, быстро разрастаться или переживать неблагоприятные условия.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ботаники для основной школы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стебля
</a:t>
            </a:r>
            <a:endParaRPr lang="en-US" sz="2412" dirty="0"/>
          </a:p>
        </p:txBody>
      </p:sp>
      <p:sp>
        <p:nvSpPr>
          <p:cNvPr id="12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482725" y="1896050"/>
            <a:ext cx="34224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Наружные покровы
</a:t>
            </a:r>
            <a:pPr algn="l" indent="0" marL="0">
              <a:lnSpc>
                <a:spcPct val="115000"/>
              </a:lnSpc>
              <a:buNone/>
            </a:pPr>
            <a:r>
              <a:rPr lang="en-US" sz="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стебель снаружи покрыт кожицей, а у взрослых древесных растений — корой. Эти слои защищают внутренние ткани от повреждений и потери влаги.
</a:t>
            </a:r>
            <a:endParaRPr lang="en-US" sz="872" dirty="0"/>
          </a:p>
        </p:txBody>
      </p:sp>
      <p:sp>
        <p:nvSpPr>
          <p:cNvPr id="14" name="Text 3"/>
          <p:cNvSpPr txBox="1"/>
          <p:nvPr/>
        </p:nvSpPr>
        <p:spPr>
          <a:xfrm>
            <a:off x="482725" y="2509783"/>
            <a:ext cx="34224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и луб
</a:t>
            </a:r>
            <a:pPr algn="l" indent="0" marL="0">
              <a:lnSpc>
                <a:spcPct val="115000"/>
              </a:lnSpc>
              <a:buNone/>
            </a:pPr>
            <a:r>
              <a:rPr lang="en-US" sz="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покровами находится кора, а в её составе — луб. По лубу органические вещества, образованные в листьях, передвигаются к другим частям растения.
</a:t>
            </a:r>
            <a:endParaRPr lang="en-US" sz="872" dirty="0"/>
          </a:p>
        </p:txBody>
      </p:sp>
      <p:sp>
        <p:nvSpPr>
          <p:cNvPr id="15" name="Text 4"/>
          <p:cNvSpPr txBox="1"/>
          <p:nvPr/>
        </p:nvSpPr>
        <p:spPr>
          <a:xfrm>
            <a:off x="482725" y="3123508"/>
            <a:ext cx="34224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Камбий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Камбий расположен между лубом и древесиной. Он делится, образует новые клетки и благодаря этому стебель утолщается из года в год.
</a:t>
            </a:r>
            <a:endParaRPr lang="en-US" sz="904" dirty="0"/>
          </a:p>
        </p:txBody>
      </p:sp>
      <p:sp>
        <p:nvSpPr>
          <p:cNvPr id="16" name="Text 5"/>
          <p:cNvSpPr txBox="1"/>
          <p:nvPr/>
        </p:nvSpPr>
        <p:spPr>
          <a:xfrm>
            <a:off x="482725" y="3737218"/>
            <a:ext cx="34224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
</a:t>
            </a:r>
            <a:pPr algn="l" indent="0" marL="0">
              <a:lnSpc>
                <a:spcPct val="115000"/>
              </a:lnSpc>
              <a:buNone/>
            </a:pPr>
            <a:r>
              <a:rPr lang="en-US" sz="3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находится глубже и проводит воду с минеральными солями от корня к листьям. Кроме того, она придаёт стеблю прочность.
</a:t>
            </a:r>
            <a:endParaRPr lang="en-US" sz="899" dirty="0"/>
          </a:p>
        </p:txBody>
      </p:sp>
      <p:sp>
        <p:nvSpPr>
          <p:cNvPr id="17" name="Text 6"/>
          <p:cNvSpPr txBox="1"/>
          <p:nvPr/>
        </p:nvSpPr>
        <p:spPr>
          <a:xfrm>
            <a:off x="482725" y="4350924"/>
            <a:ext cx="34224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Сердцевина
</a:t>
            </a:r>
            <a:pPr algn="l" indent="0" marL="0">
              <a:lnSpc>
                <a:spcPct val="115000"/>
              </a:lnSpc>
              <a:buNone/>
            </a:pPr>
            <a:r>
              <a:rPr lang="en-US" sz="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стебля часто расположена сердцевина. Она может участвовать в запасании веществ и служит внутренней частью, вокруг которой строятся остальные ткани.
</a:t>
            </a:r>
            <a:endParaRPr lang="en-US" sz="87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стебля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не только удерживает побег, но и соединяет ткани, по которым растение живёт и развивается.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проводящие функции, но стебель одновременно работает как опора и как вспомогательный орган обмена веществ.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«Стебель»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стебля в длину и толщину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 длину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работу включается верхушечная меристема в почке. Она образует новые клетки, и побег постепенно удлиняется, тянется к свету и занимает больше пространства.
</a:t>
            </a:r>
            <a:endParaRPr lang="en-US" sz="1096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 толщину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активно работает камбий. Он создаёт новые слои древесины и луба, поэтому стебель становится прочнее и шире, особенно у деревьев и кустарников.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Годичные кольца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древесных растений после многолетнего роста формируются годичные кольца. По их числу определяют возраст дерева, а по ширине судят об условиях роста.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вода поднимается по стеблю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воды от корня к листьям и причины её движения.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Древесина, кора и их роль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образует прочную внутреннюю часть стебля. По ней вода и минеральные соли поднимаются от корня к листьям, а сам стебель становится устойчивым.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кора
</a:t>
            </a:r>
            <a:pPr algn="l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покрывает стебель снаружи и защищает его от высыхания, мороза, солнечных ожогов и механических повреждений, которые особенно опасны зимой и при ветре.
</a:t>
            </a:r>
            <a:endParaRPr lang="en-US" sz="1061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Камбий между слоями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Камбий расположен между древесиной и лубом. Он постоянно образует новые клетки, поэтому стебель может утолщаться и восстанавливаться после роста.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Годичные кольца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деревьев на срезе заметны годичные кольца. Они помогают определить возраст растения и понять, в какие годы условия были благоприятными или неблагоприятными.
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как опора для листьев, цветков и плодов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Удерживает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располагает листья так, чтобы они лучше получали свет и могли эффективно выполнять фотосинтез. Благодаря этому растение использует освещение более полно, чем если бы листья лежали на земле.
</a:t>
            </a:r>
            <a:endParaRPr lang="en-US" sz="982" dirty="0"/>
          </a:p>
        </p:txBody>
      </p:sp>
      <p:sp>
        <p:nvSpPr>
          <p:cNvPr id="11" name="Text 3"/>
          <p:cNvSpPr txBox="1"/>
          <p:nvPr/>
        </p:nvSpPr>
        <p:spPr>
          <a:xfrm>
            <a:off x="2442052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Поднимает цветки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 расположенные цветки легче заметить насекомым и ветру, поэтому опыление проходит успешнее. Стебель помогает вынести их выше окружающей травы и уменьшить затенение соседними растениями.
</a:t>
            </a:r>
            <a:endParaRPr lang="en-US" sz="1022" dirty="0"/>
          </a:p>
        </p:txBody>
      </p:sp>
      <p:sp>
        <p:nvSpPr>
          <p:cNvPr id="12" name="Text 4"/>
          <p:cNvSpPr txBox="1"/>
          <p:nvPr/>
        </p:nvSpPr>
        <p:spPr>
          <a:xfrm>
            <a:off x="4614111" y="23073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плодам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цветения стебель поддерживает плоды, удерживая их в удобном положении до созревания. Это важно для распространения семян, потому что плоды не касаются земли раньше времени.
</a:t>
            </a:r>
            <a:endParaRPr lang="en-US" sz="1031" dirty="0"/>
          </a:p>
        </p:txBody>
      </p:sp>
      <p:sp>
        <p:nvSpPr>
          <p:cNvPr id="13" name="Text 5"/>
          <p:cNvSpPr txBox="1"/>
          <p:nvPr/>
        </p:nvSpPr>
        <p:spPr>
          <a:xfrm>
            <a:off x="6786182" y="23006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рост вверх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Прочный стебель позволяет растениям тянуться к свету, занимать больше пространства и вырастать высокими. Именно он делает возможным существование деревьев и многих крупных кустарников.
</a:t>
            </a:r>
            <a:endParaRPr lang="en-US" sz="102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Видоизменения стебля и их функции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видоизменения стебля помогают растениям переживать неблагоприятные условия, запасать питательные вещества и размножаться без семян.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Видоизменения стебля не только накапливают вещества, но и помогают растению выживать, расселяться и быстро восстанавливаться после неблагоприятного сезона.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ботаники; обобщение по типичным примерам видоизменённых побегов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видоизменённых стеблей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разные формы одного органа. Каждый пример связан с особой задачей: запасанием, размножением, защитой или прикреплением к опоре.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орган у разных растений может выполнять разные функции, а его строение зависит от условий жизни и способа существования растения.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примеры из школьного курса ботаники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3875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4570" y="1845400"/>
            <a:ext cx="121688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67585" y="1845400"/>
            <a:ext cx="170363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1344" y="1845400"/>
            <a:ext cx="194700" cy="19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стебля для человека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Стволы деревьев дают древесину, из которой делают строительные материалы, мебель, бумагу и другие полезные вещи. Это один из самых важных растительных ресурсов для человека.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растений в пищу употребляют именно стебель или его часть: сельдерей, спаржу и капусту кольраби. Такие продукты ценят за вкус, сочность и питательность.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тростник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тростник используют как сырьё для получения сахара. В его стеблях накапливается много сладкого сока, поэтому растение имеет большое сельскохозяйственное значение.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 и сырьё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стебли могут служить топливом, сырьём для переработки и материалом для хозяйственных нужд. В некоторых местах их используют ещё и для плетения или изготовления простых изделий.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стебли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отдельных растений зелёный стебель участвует в фотосинтезе и помогает запасать воду или питательные вещества. Это особенно важно там, где листья уменьшены или быстро теряют влагу.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в природе и в быту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25" y="992675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природных сообществах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образуют основу лесов, кустарниковых зарослей, травяных лугов и лиан. От их формы зависит, как растения занимают пространство, получают свет и выдерживают ветер.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166196" y="992675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городском окружении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стебли можно увидеть у деревьев на улицах, у декоративных кустов, садовых цветов и комнатных растений. Они помогают создавать тень, украшать пространство и очищать воздух.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062365" y="992675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стебля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стебель травы, твёрдый ствол дерева и вьющийся побег лианы показывают, насколько по-разному может быть устроен этот орган. Каждая форма соответствует своим условиям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стебель от корня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основано на внешних признаках органов растения и их основных функциях.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 опыты со стеблем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Окрашенная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2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поставить растение в окрашенную воду, цвет поднимается вверх по стеблю. Так можно увидеть, как по сосудам древесины движется вода с растворёнными веществами.
</a:t>
            </a:r>
            <a:endParaRPr lang="en-US" sz="1053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Спил дерева
</a:t>
            </a:r>
            <a:pPr algn="l" indent="0" marL="0">
              <a:lnSpc>
                <a:spcPct val="115000"/>
              </a:lnSpc>
              <a:buNone/>
            </a:pPr>
            <a:r>
              <a:rPr lang="en-US" sz="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срезе ствола заметны годичные кольца. По ним определяют возраст дерева и делают выводы о том, насколько благоприятными были условия его роста в разные годы.
</a:t>
            </a:r>
            <a:endParaRPr lang="en-US" sz="1066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и междоузлия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стеблях травянистых растений легко найти места прикрепления листьев и почек, а также участки между ними. Это помогает понять, как устроен побег.
</a:t>
            </a:r>
            <a:endParaRPr lang="en-US" sz="1084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наблюдения подтверждают, что стебель не только поддерживает растение, но и проводит вещества, растёт и изменяется по мере развития всего организма.
</a:t>
            </a:r>
            <a:endParaRPr lang="en-US" sz="108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травянистых и древесных стеблей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понять, почему одни растения остаются мягкими и быстро отмирают, а другие образуют крепкие стволы и живут десятки лет.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прочнее и долговечнее стебель, тем сильнее выражены древесина, камбий и рост в толщину. Строение прямо связано с жизненной формой растения.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по материалам школьного курса ботаники; условная шкала выраженности признаков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выполняет сразу несколько задач: поддерживает надземные органы, проводит вещества, запасает их и у некоторых растений даже участвует в фотосинтезе.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ботаники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стебля особенно важны для жизни всего растения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 — основа связи и роста растения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соединяет корень, листья, цветки и плоды в единую систему. Он поддерживает растение, проводит вещества, запасает их и помогает ему расти, приспосабливаться и жить в разных условиях.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2026-05-29T19:53:04Z</dcterms:created>
  <dcterms:modified xsi:type="dcterms:W3CDTF">2026-05-29T19:53:04Z</dcterms:modified>
</cp:coreProperties>
</file>