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нам пришла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книгах и в жизни: читаем, наблюдаем, замечаем чудеса.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марте и остаётся до конца мая. Дни становятся длиннее, солнце — ярче, а воздух — теплее. В стихах и рассказах это время похоже на радостное пробуждение природы.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вокруг нас и в текстах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висят сосульки, а с них падают звонкие капли. Во дворе слышны ручьи, и снег уже не лежит ровно, как зимой. Кажется, сама улица проснулась и осторожно потянулась к солнцу.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и звонкая капель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дня на дорожках появляются лужи. Они блестят, как маленькие зеркала, и в них отражается небо. В детских текстах такие лужи часто становятся первым знаком настоящей весны.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на дорожках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снег уже не белый и пушистый, а серый, рыхлый и тяжёлый. Он быстро оседает, а рядом появляются проталины. Именно так в стихах показывают начало весеннего таяния.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меняет цвет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свет весной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светлее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раньше, и просыпаться становится легче. За окном уже не так темно, как зимой.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радует теплом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Лучей становится больше, и они будто подбадривают всё живое. В текстах такое солнце называют ласковым и золотым.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заметно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хватает на игры, прогулки и чтение. Вечером ещё долго не хочется прощаться с ясным небом.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лёд и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снег тает не сразу. Сначала он темнеет, потом в нём появляются проталины, а сугробы становятся ниже и рыхлее.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лужах делается тонким и ломким. С крыш падают звонкие капли — капель, один из самых узнаваемых звуков весны.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деревьях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 почек показываются клейкие листочки. Первыми часто зеленеют ива, берёза, клён и тополь, словно спешат встретить тепло.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ветках набухают почки. Они становятся заметнее каждый день и будто готовятся к маленькому чуду.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весну называют временем пробуждения. После зимы деревья снова начинают расти, и улицы постепенно становятся зелёными и живыми.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6" y="5706015"/>
            <a:ext cx="3823511" cy="277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841" y="5706015"/>
            <a:ext cx="3823511" cy="277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66" y="5706015"/>
            <a:ext cx="3823511" cy="27780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466" y="5706015"/>
            <a:ext cx="3823511" cy="27780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весны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3261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появляется одним из первых, когда снег ещё не сошёл до конца. Его белый цветок выглядит очень смело, будто он не боится прохлады. В стихах такой цветок часто называют нежным и сильным одновременно.
</a:t>
            </a:r>
            <a:endParaRPr lang="en-US" sz="1619" dirty="0"/>
          </a:p>
        </p:txBody>
      </p:sp>
      <p:sp>
        <p:nvSpPr>
          <p:cNvPr id="12" name="Text 3"/>
          <p:cNvSpPr txBox="1"/>
          <p:nvPr/>
        </p:nvSpPr>
        <p:spPr>
          <a:xfrm>
            <a:off x="83260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13631841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нередко расстилается голубым ковром под деревьями. Её тонкие цветки выглядят особенно красиво на фоне прошлогодней листвы. В рассказах она напоминает, что весна уже совсем близко.
</a:t>
            </a:r>
            <a:endParaRPr lang="en-US" sz="1727" dirty="0"/>
          </a:p>
        </p:txBody>
      </p:sp>
      <p:sp>
        <p:nvSpPr>
          <p:cNvPr id="14" name="Text 5"/>
          <p:cNvSpPr txBox="1"/>
          <p:nvPr/>
        </p:nvSpPr>
        <p:spPr>
          <a:xfrm>
            <a:off x="13631829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9362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 распускается, когда земля только начинает оживать после зимы. Его лепестки похожи на маленькие чашечки. В книгах этот цветок помогает показать, как весна осторожно входит в сад и на клумбы.
</a:t>
            </a:r>
            <a:endParaRPr lang="en-US" sz="1732" dirty="0"/>
          </a:p>
        </p:txBody>
      </p:sp>
      <p:sp>
        <p:nvSpPr>
          <p:cNvPr id="16" name="Text 7"/>
          <p:cNvSpPr txBox="1"/>
          <p:nvPr/>
        </p:nvSpPr>
        <p:spPr>
          <a:xfrm>
            <a:off x="9362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
</a:t>
            </a:r>
            <a:endParaRPr lang="en-US" sz="2800" dirty="0"/>
          </a:p>
        </p:txBody>
      </p:sp>
      <p:sp>
        <p:nvSpPr>
          <p:cNvPr id="17" name="Text 8"/>
          <p:cNvSpPr txBox="1"/>
          <p:nvPr/>
        </p:nvSpPr>
        <p:spPr>
          <a:xfrm>
            <a:off x="5066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цветка сначала появляются жёлтые головки, а потом листья. Он часто растёт на тёплых склонах и у дорог, где солнце быстрее прогревает землю. В детских текстах его любят за яркий, весёлый цвет.
</a:t>
            </a:r>
            <a:endParaRPr lang="en-US" sz="1741" dirty="0"/>
          </a:p>
        </p:txBody>
      </p:sp>
      <p:sp>
        <p:nvSpPr>
          <p:cNvPr id="18" name="Text 9"/>
          <p:cNvSpPr txBox="1"/>
          <p:nvPr/>
        </p:nvSpPr>
        <p:spPr>
          <a:xfrm>
            <a:off x="5066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прилетают одними из первых. Они важно шагают по земле, ищут корм и сразу показывают: зима понемногу сдаёт свои позиции.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занимают домики-скворечники, поют громко и звонко. Их появление в парках и дворах всегда похоже на маленький праздник.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поднимаются в небо и поют прямо над полями. Их песня помогает почувствовать простор, свет и первые по-настоящему тёплые дни.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возвращаются с юга красивой стройной стаей. В стихах они часто становятся знаком долгожданной весны и большого пути домой.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просыпаются после зимы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чаще прыгает по веткам и ищет корм. В тёплые дни она становится особенно подвижной и ловкой, как маленький рыжий акробат.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выходит из берлоги и осторожно осматривает лес. После долгого сна ему нужно время, чтобы снова привыкнуть к весенним звукам и запахам.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просыпается после зимнего сна и начинает искать еду. Весной он ведёт себя очень деловито, будто спешит наверстать всё пропущенное.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весной появляются детёныши. Поэтому в рассказах лесные жители выглядят заботливыми родителями, которые всегда заняты важными делами.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и приводим в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убирают дворы и парки, собирают сухие ветки и приводят всё в порядок после зимы. Работа идёт бодро, потому что хочется видеть чистый и аккуратный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садам и дворам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чинят скворечники, белят стволы деревьев и сажают семена. На огородах готовят грядки, а в садах стараются сделать всё спокойно, дружно и с хорошим настроением.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людей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изменений в природе: от потепления до цветения.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Март, апрель, май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только вступает в свои права: воздух ещё прохладный, но уже слышна капель. Появляются первые лужи и заметно, что день становится длиннее.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Ручьёв и проталин становится больше, снег уходит быстрее. Деревья начинают зеленеть, а природа выглядит всё более живой и заметной.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тепло, расцветают сады и луга, а света становится очень много. Этот месяц часто воспринимается как самый праздничный и радостный.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сравнивать весну с праздником, улыбкой и пробуждением. Благодаря добрым образам даже самый короткий стих помогает почувствовать тепло и радость.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стихи для 1 класса обычно короткие и очень звонкие. Их легко читать вслух, потому что слова про солнце, капель и птиц звучат особенно ясно.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рассказах и сказках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герои замечают, как меняются двор, сад и лес. Эти изменения помогают увидеть, что весна приходит не сразу, а по маленьким признакам.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весна часто выглядит как добрая гостья. Она будит землю, зовёт свет и помогает всему живому начать новый путь после зимы.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подходят короткие тексты с понятным сюжетом и ясными чувствами. В них легко узнать весенние приметы и запомнить их без труда.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одежда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утром может быть прохладно, а днём уже почти по-летнему тепло. Поэтому лучше выбирать одежду, которую удобно снять или застегнуть по погоде.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лёгкая куртка, непромокаемая обувь и головной убор по ситуации. Весна любит сюрпризы: то дождик, то ветер, то внезапное солнце.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591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весной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близко к сосулькам и не трогайте их руками. Они могут упасть неожиданно, поэтому лучше идти подальше от стен и крыш.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сосульками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лужи и скользкие дорожки могут подвести в самый неподходящий момент. Идите спокойно, не спешите и смотрите под ноги.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внимателен у луж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становится рыхлым и хрупким. Выходить на него опасно, даже если он кажется крепким, потому что он быстро ломается.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 на тонкий лёд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обязательно нужно вымыть руки. Весной на земле и ветках много влаги и грязи, поэтому чистые руки — простое и важное правило.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после прогулки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1700" y="5173559"/>
            <a:ext cx="18288000" cy="51077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808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важно не ломать ветки, не рвать редкие цветы и не оставлять мусор в парке или лесу. Даже маленький поступок помогает сохранить красоту вокруг.
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96390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птиц нужно держать чистыми, а корм выбирать безопасный, без соли и острых приправ. Так мы заботимся о пернатых соседях и помогаем им пережить весну.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1699750" y="391875"/>
            <a:ext cx="157536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весной
</a:t>
            </a:r>
            <a:endParaRPr lang="en-US" sz="4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говорить о весне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добрые сравнения, текст становится живее и красивее. Тогда весна звучит как настоящий праздник пробуждения, а читать его хочется ещё раз.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«первые листья», «птицы», «цветы» показывают, что природа начинает новую жизнь. Эти слова особенно часто встречаются в стихах и рассказах.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«капель», «ручей», «проталина» сразу напоминают о тающем снеге. С ними легко представить, как весна просыпается на глазах.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«тёплая», «светлая» и «ясная» хорошо передают весеннее настроение. Они делают картину природы мягкой и радостной.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важна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снова начинает расти и меняться. Птицы возвращаются, звери заботятся о детёнышах, а люди готовят землю к будущему урожаю.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чувства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чтении весна часто означает обновление, надежду и добро. Поэтому тексты о ней помогают замечать красоту жизни и радоваться каждому тёплому дню.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— и всё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 и много маленьких чудес. Стоит прислушаться к капели, увидеть первый цветок и услышать птиц — и мир сразу становится радостнее.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2026-05-24T01:52:09Z</dcterms:created>
  <dcterms:modified xsi:type="dcterms:W3CDTF">2026-05-24T01:52:09Z</dcterms:modified>
</cp:coreProperties>
</file>