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Осоргин: писатель, публицист, свидетель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увидел XX век через память, дом и судьбу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на фоне переломной эпохи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Осоргина прошла на границе двух миров: старой империи и новой России. Революции, война и эмиграция изменили его судьбу и стали главным фоном его прозы.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Осоргин родился в Перми в 1878 году в семье присяжного поверенного. Ранние годы прошли среди городского быта, книг и семейного уклада.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Пермской гимназии, а затем поступил на юридический факультет Московского университета. Образование дало ему широкий взгляд на общественную жизнь и человека.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домом, улицей и людьми рано научили Осоргина замечать детали. Позже именно такие подробности стали основой его прозы и очерков.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и общественного пути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Осоргин писал для газет и журналов, создавал очерки, статьи и фельетоны. Журналистская работа приучила его к точности и живому разговорному тону.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оставался в стороне от общественных событий и участвовал в революционном движении. За это писателя не раз арестовывали и отправляли в ссылку.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столкновения с властью сделал его особенно внимательным к теме свободы. В его текстах она всегда связана с ответственностью человека за выбор.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пережитое стало частью его литературного взгляда на историю. Осоргин понял, как быстро ломается привычная жизнь и как трудно сохранить человеческое достоинство.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Осоргина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менялись жизненный опыт и литературные темы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России в 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этого времени часто звучат тоска по дому и размышления о прошедшем. Память становится для писателя способом сохранить связь с Россией и самим собой.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1922 года Осоргин жил за границей, главным образом во Франции. Он продолжал писать и печататься в русской эмигрантской среде, не теряя связи с родным языком.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в эмиграции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Осоргина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«Сивцев Вражек»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Москву и жизнь интеллигентной семьи на фоне исторических перемен. Важны не только события, но и мир комнат, книг и привычных домашних вещей.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«Свидетель истории»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особенно заметно стремление Осоргина осмыслить события эпохи через личный взгляд. История здесь воспринимается как часть человеческой судьбы.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проза писателя отличается точными наблюдениями и спокойной интонацией. Даже небольшой рассказ у Осоргина строится вокруг детали, которая запоминается надолго.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о быте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Осоргина предметы и домашняя обстановка становятся важными героями. Через них раскрываются характеры людей и ощущение устойчивости мира.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«Времена»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помогает увидеть самого автора в движении времени. Через воспоминания Осоргин передаёт опыт детства, взросления и перемен в стране.
</a:t>
            </a:r>
            <a:endParaRPr lang="en-US" sz="8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Осоргина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Осоргин обращается к дому как к хранилищу человеческой памяти и характера.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личной жизни у него тесно переплетаются с историей страны, поэтому бытовая деталь приобретает большой смысл.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ключевых произведений М.А. Осоргина; схема носит обобщающий характер.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«Сивцев Вражек»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знакомит читателя с московским домом и интеллигентной семьёй. С первых страниц важны не только люди, но и их привычный уклад, вещи и комнаты.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спокойной жизни постепенно входят исторические потрясения. Осоргин показывает, как большие события меняют быт, разговоры и настроение героев.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мебель, окна, улицы и домашние вещи становятся частью сюжета. Через них автор передаёт память о прошлом и ощущение устойчивости жизни.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тревожные годы человек может сохранить внутреннюю опору. Роман утверждает ценность дома, памяти и спокойного человеческого взгляда на мир.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прозе Осоргина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Осоргина московский дом — это не просто адрес, а живая часть семейной истории. Лестницы, двери, шкафы и окна напоминают о людях, которые здесь жили раньше. Через такие детали писатель показывает, как прошлое остаётся рядом с настоящим.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дворы как часть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его текстах звучит шагами, голосами и городским шумом. Дворы, переулки, вывески и лестничные пролёты создают ощущение настоящего города, где у каждого предмета есть своя память. Читатель словно идёт по знакомым улицам вместе с автором.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живёт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умеет показать, что судьба человека связана с судьбой города. Москва у него меняется вместе со страной, но не теряет своего лица. Именно поэтому образ столицы становится у писателя знаком памяти, времени и человеческой стойкости.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жизненный путь Осоргина связан с историей страны и русской эмиграцией.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Осоргина связан с историческими переменами, поэтому его биография помогает понять судьбу русского писателя XX века.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М.А. Осоргине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точность и образность делают тексты Осоргина понятными и живыми даже для школьника.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качества особенно заметны в его прозе.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над языком и стилем прозы М.А. Осоргина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по которым узнается Осоргин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точные измерения, а относительную заметность основных особенностей его прозы.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Осоргина стоят детали жизни и память; именно они создают его узнаваемый, спокойный и человечный стиль.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М.А. Осоргина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 творчестве Осоргина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показывает, что большие исторические события не остаются где-то далеко: они входят в дом, семью и повседневные привычки, меняя жизнь обычного человека.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жилья, переезд, разрыв старых связей и вынужденная перемена места становятся у него не только фактами сюжета, но и знаком исторической ломки эпохи.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его книгах сохраняет достоинство человека: она помогает не забыть близких, родной город и прежний уклад, даже когда мир вокруг уже стал другим.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мир прозы Осоргина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 писателя бытовая деталь постепенно приводит к историческому и личному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Осоргин стал заметным автором русской зарубежной печати: он печатался в журналах, участвовал в обсуждениях и поддерживал литературную жизнь на русском языке.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читателей за границей его тексты были особенно важны потому, что напоминали о родине, привычном слове и культурной преемственности, которая помогала не терять себя.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в кругу русской эмиграции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и другие писатели эмиграции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общее стремление сохранить русскую культуру за границей, но каждый автор делал это по-своему.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выделяется интересом к дому, вещам и городской памяти; именно через них он особенно ясно говорит о человеке и времени.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материалов о русской эмигрантской литературе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Осоргин важен для школьного чтения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написана ясно и спокойно, поэтому школьнику легко следить за мыслью автора и замечать, как простые слова создают точный образ времени.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помогает понять, почему дом, вещи и семейные привычки важны для памяти человека. Через обычные предметы он говорит о том, что по-настоящему дорого.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Москва и другие города не просто фон, а часть жизни героев. Это учит видеть историю в улицах, домах и городских деталях.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уважительно относится к людям и их переживаниям. Его тексты показывают, как сохранять достоинство, даже когда вокруг происходят трудные перемены.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Осоргине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главное о писателе перед уроком или проверочной работой.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— писатель XX века, чья жизнь и творчество тесно связаны с переменами эпохи и судьбой русской эмиграции.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творческое наследие М.А. Осоргина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Осоргин: писатель памяти и времени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Осоргин показал, как история входит в жизнь человека через дом, город и память. Его спокойная, точная проза помогает увидеть в обычных вещах глубокий смысл и человеческое достоинство.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2026-05-19T05:15:25Z</dcterms:created>
  <dcterms:modified xsi:type="dcterms:W3CDTF">2026-05-19T05:15:25Z</dcterms:modified>
</cp:coreProperties>
</file>